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6"/>
  </p:notesMasterIdLst>
  <p:sldIdLst>
    <p:sldId id="256" r:id="rId3"/>
    <p:sldId id="277" r:id="rId4"/>
    <p:sldId id="282" r:id="rId5"/>
    <p:sldId id="258" r:id="rId6"/>
    <p:sldId id="259" r:id="rId7"/>
    <p:sldId id="260" r:id="rId8"/>
    <p:sldId id="261" r:id="rId9"/>
    <p:sldId id="262" r:id="rId10"/>
    <p:sldId id="263" r:id="rId11"/>
    <p:sldId id="273" r:id="rId12"/>
    <p:sldId id="274" r:id="rId13"/>
    <p:sldId id="264" r:id="rId14"/>
    <p:sldId id="275" r:id="rId15"/>
    <p:sldId id="265" r:id="rId16"/>
    <p:sldId id="266" r:id="rId17"/>
    <p:sldId id="267" r:id="rId18"/>
    <p:sldId id="269" r:id="rId19"/>
    <p:sldId id="271" r:id="rId20"/>
    <p:sldId id="276" r:id="rId21"/>
    <p:sldId id="279" r:id="rId22"/>
    <p:sldId id="280" r:id="rId23"/>
    <p:sldId id="272" r:id="rId24"/>
    <p:sldId id="28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94660"/>
  </p:normalViewPr>
  <p:slideViewPr>
    <p:cSldViewPr snapToGrid="0" snapToObjects="1">
      <p:cViewPr varScale="1">
        <p:scale>
          <a:sx n="111" d="100"/>
          <a:sy n="111" d="100"/>
        </p:scale>
        <p:origin x="186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672E2-02A3-4850-89A5-695AB5E34934}" type="datetimeFigureOut">
              <a:rPr lang="en-US" smtClean="0"/>
              <a:t>6/7/2024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33F6C-C33F-457F-958F-C15922C8E018}" type="slidenum">
              <a:rPr lang="en-US" smtClean="0"/>
              <a:t>‹#›</a:t>
            </a:fld>
            <a:endParaRPr lang="en-US"/>
          </a:p>
        </p:txBody>
      </p:sp>
    </p:spTree>
    <p:extLst>
      <p:ext uri="{BB962C8B-B14F-4D97-AF65-F5344CB8AC3E}">
        <p14:creationId xmlns:p14="http://schemas.microsoft.com/office/powerpoint/2010/main" val="275108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2e3012012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72e3012012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Miriam 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72e3012012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72e3012012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Miriam 1</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80B942-A6CB-4BA9-AB52-9E28668CAD01}"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B7A58B-3F9B-4794-9EC0-8CD65888B1EA}"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A6CC3-3297-4631-BC47-0100ABD8D553}"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Klein ISD" type="title">
  <p:cSld name="Title slide-Klein ISD">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6"/>
          <p:cNvSpPr txBox="1">
            <a:spLocks noGrp="1"/>
          </p:cNvSpPr>
          <p:nvPr>
            <p:ph type="ctrTitle"/>
          </p:nvPr>
        </p:nvSpPr>
        <p:spPr>
          <a:xfrm>
            <a:off x="511950" y="2828467"/>
            <a:ext cx="8120100" cy="1922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1pPr>
            <a:lvl2pPr lvl="1"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2pPr>
            <a:lvl3pPr lvl="2"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3pPr>
            <a:lvl4pPr lvl="3"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4pPr>
            <a:lvl5pPr lvl="4"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5pPr>
            <a:lvl6pPr lvl="5"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6pPr>
            <a:lvl7pPr lvl="6"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7pPr>
            <a:lvl8pPr lvl="7"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8pPr>
            <a:lvl9pPr lvl="8"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9pPr>
          </a:lstStyle>
          <a:p>
            <a:endParaRPr/>
          </a:p>
        </p:txBody>
      </p:sp>
      <p:sp>
        <p:nvSpPr>
          <p:cNvPr id="57" name="Google Shape;57;p16"/>
          <p:cNvSpPr txBox="1">
            <a:spLocks noGrp="1"/>
          </p:cNvSpPr>
          <p:nvPr>
            <p:ph type="subTitle" idx="1"/>
          </p:nvPr>
        </p:nvSpPr>
        <p:spPr>
          <a:xfrm>
            <a:off x="511950" y="3317300"/>
            <a:ext cx="61674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3181809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Triple A">
  <p:cSld name="Title slide-Triple A">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7"/>
          <p:cNvSpPr txBox="1">
            <a:spLocks noGrp="1"/>
          </p:cNvSpPr>
          <p:nvPr>
            <p:ph type="ctrTitle"/>
          </p:nvPr>
        </p:nvSpPr>
        <p:spPr>
          <a:xfrm>
            <a:off x="511950" y="2828467"/>
            <a:ext cx="8120100" cy="1922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1pPr>
            <a:lvl2pPr lvl="1"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2pPr>
            <a:lvl3pPr lvl="2"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3pPr>
            <a:lvl4pPr lvl="3"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4pPr>
            <a:lvl5pPr lvl="4"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5pPr>
            <a:lvl6pPr lvl="5"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6pPr>
            <a:lvl7pPr lvl="6"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7pPr>
            <a:lvl8pPr lvl="7"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8pPr>
            <a:lvl9pPr lvl="8"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9pPr>
          </a:lstStyle>
          <a:p>
            <a:endParaRPr/>
          </a:p>
        </p:txBody>
      </p:sp>
      <p:sp>
        <p:nvSpPr>
          <p:cNvPr id="60" name="Google Shape;60;p17"/>
          <p:cNvSpPr txBox="1">
            <a:spLocks noGrp="1"/>
          </p:cNvSpPr>
          <p:nvPr>
            <p:ph type="subTitle" idx="1"/>
          </p:nvPr>
        </p:nvSpPr>
        <p:spPr>
          <a:xfrm>
            <a:off x="511950" y="3317300"/>
            <a:ext cx="61674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68478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Department">
  <p:cSld name="Title slide-Department">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8"/>
          <p:cNvSpPr txBox="1">
            <a:spLocks noGrp="1"/>
          </p:cNvSpPr>
          <p:nvPr>
            <p:ph type="ctrTitle"/>
          </p:nvPr>
        </p:nvSpPr>
        <p:spPr>
          <a:xfrm>
            <a:off x="511950" y="2828467"/>
            <a:ext cx="8120100" cy="1922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1pPr>
            <a:lvl2pPr lvl="1"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2pPr>
            <a:lvl3pPr lvl="2"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3pPr>
            <a:lvl4pPr lvl="3"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4pPr>
            <a:lvl5pPr lvl="4"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5pPr>
            <a:lvl6pPr lvl="5"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6pPr>
            <a:lvl7pPr lvl="6"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7pPr>
            <a:lvl8pPr lvl="7"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8pPr>
            <a:lvl9pPr lvl="8" algn="ctr" rtl="0">
              <a:spcBef>
                <a:spcPts val="0"/>
              </a:spcBef>
              <a:spcAft>
                <a:spcPts val="0"/>
              </a:spcAft>
              <a:buClr>
                <a:srgbClr val="F19F53"/>
              </a:buClr>
              <a:buSzPts val="3900"/>
              <a:buFont typeface="Poppins ExtraBold"/>
              <a:buNone/>
              <a:defRPr sz="3900">
                <a:solidFill>
                  <a:srgbClr val="F19F53"/>
                </a:solidFill>
                <a:latin typeface="Poppins ExtraBold"/>
                <a:ea typeface="Poppins ExtraBold"/>
                <a:cs typeface="Poppins ExtraBold"/>
                <a:sym typeface="Poppins ExtraBold"/>
              </a:defRPr>
            </a:lvl9pPr>
          </a:lstStyle>
          <a:p>
            <a:endParaRPr/>
          </a:p>
        </p:txBody>
      </p:sp>
      <p:sp>
        <p:nvSpPr>
          <p:cNvPr id="63" name="Google Shape;63;p18"/>
          <p:cNvSpPr txBox="1">
            <a:spLocks noGrp="1"/>
          </p:cNvSpPr>
          <p:nvPr>
            <p:ph type="subTitle" idx="1"/>
          </p:nvPr>
        </p:nvSpPr>
        <p:spPr>
          <a:xfrm>
            <a:off x="511950" y="3317300"/>
            <a:ext cx="61674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60782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9"/>
          <p:cNvSpPr txBox="1">
            <a:spLocks noGrp="1"/>
          </p:cNvSpPr>
          <p:nvPr>
            <p:ph type="title"/>
          </p:nvPr>
        </p:nvSpPr>
        <p:spPr>
          <a:xfrm>
            <a:off x="541350" y="3957100"/>
            <a:ext cx="80634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9"/>
          <p:cNvSpPr txBox="1">
            <a:spLocks noGrp="1"/>
          </p:cNvSpPr>
          <p:nvPr>
            <p:ph type="subTitle" idx="1"/>
          </p:nvPr>
        </p:nvSpPr>
        <p:spPr>
          <a:xfrm>
            <a:off x="2018075" y="4472933"/>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675682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20"/>
          <p:cNvSpPr txBox="1">
            <a:spLocks noGrp="1"/>
          </p:cNvSpPr>
          <p:nvPr>
            <p:ph type="title"/>
          </p:nvPr>
        </p:nvSpPr>
        <p:spPr>
          <a:xfrm>
            <a:off x="541350" y="3957100"/>
            <a:ext cx="80634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 name="Google Shape;69;p20"/>
          <p:cNvSpPr txBox="1">
            <a:spLocks noGrp="1"/>
          </p:cNvSpPr>
          <p:nvPr>
            <p:ph type="subTitle" idx="1"/>
          </p:nvPr>
        </p:nvSpPr>
        <p:spPr>
          <a:xfrm>
            <a:off x="2018075" y="4472933"/>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18343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21"/>
          <p:cNvSpPr txBox="1">
            <a:spLocks noGrp="1"/>
          </p:cNvSpPr>
          <p:nvPr>
            <p:ph type="title"/>
          </p:nvPr>
        </p:nvSpPr>
        <p:spPr>
          <a:xfrm>
            <a:off x="541350" y="3957100"/>
            <a:ext cx="80634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 name="Google Shape;72;p21"/>
          <p:cNvSpPr txBox="1">
            <a:spLocks noGrp="1"/>
          </p:cNvSpPr>
          <p:nvPr>
            <p:ph type="subTitle" idx="1"/>
          </p:nvPr>
        </p:nvSpPr>
        <p:spPr>
          <a:xfrm>
            <a:off x="2018075" y="4472933"/>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166425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4 1">
  <p:cSld name="Section header 4 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22"/>
          <p:cNvSpPr txBox="1">
            <a:spLocks noGrp="1"/>
          </p:cNvSpPr>
          <p:nvPr>
            <p:ph type="title"/>
          </p:nvPr>
        </p:nvSpPr>
        <p:spPr>
          <a:xfrm>
            <a:off x="541350" y="3957100"/>
            <a:ext cx="80634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1pPr>
            <a:lvl2pPr lvl="1"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2pPr>
            <a:lvl3pPr lvl="2"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3pPr>
            <a:lvl4pPr lvl="3"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4pPr>
            <a:lvl5pPr lvl="4"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5pPr>
            <a:lvl6pPr lvl="5"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6pPr>
            <a:lvl7pPr lvl="6"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7pPr>
            <a:lvl8pPr lvl="7"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8pPr>
            <a:lvl9pPr lvl="8" algn="ctr" rtl="0">
              <a:spcBef>
                <a:spcPts val="0"/>
              </a:spcBef>
              <a:spcAft>
                <a:spcPts val="0"/>
              </a:spcAft>
              <a:buSzPts val="3600"/>
              <a:buFont typeface="Poppins ExtraBold"/>
              <a:buNone/>
              <a:defRPr sz="3600">
                <a:latin typeface="Poppins ExtraBold"/>
                <a:ea typeface="Poppins ExtraBold"/>
                <a:cs typeface="Poppins ExtraBold"/>
                <a:sym typeface="Poppins ExtraBold"/>
              </a:defRPr>
            </a:lvl9pPr>
          </a:lstStyle>
          <a:p>
            <a:endParaRPr/>
          </a:p>
        </p:txBody>
      </p:sp>
      <p:sp>
        <p:nvSpPr>
          <p:cNvPr id="75" name="Google Shape;75;p22"/>
          <p:cNvSpPr txBox="1">
            <a:spLocks noGrp="1"/>
          </p:cNvSpPr>
          <p:nvPr>
            <p:ph type="subTitle" idx="1"/>
          </p:nvPr>
        </p:nvSpPr>
        <p:spPr>
          <a:xfrm>
            <a:off x="2018075" y="4472933"/>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2pPr>
            <a:lvl3pPr lvl="2"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3pPr>
            <a:lvl4pPr lvl="3"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4pPr>
            <a:lvl5pPr lvl="4"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5pPr>
            <a:lvl6pPr lvl="5"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6pPr>
            <a:lvl7pPr lvl="6"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7pPr>
            <a:lvl8pPr lvl="7"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8pPr>
            <a:lvl9pPr lvl="8"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2697157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23"/>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Font typeface="Poppins ExtraBold"/>
              <a:buNone/>
              <a:defRPr sz="3000">
                <a:latin typeface="Poppins ExtraBold"/>
                <a:ea typeface="Poppins ExtraBold"/>
                <a:cs typeface="Poppins ExtraBold"/>
                <a:sym typeface="Poppins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23"/>
          <p:cNvSpPr txBox="1">
            <a:spLocks noGrp="1"/>
          </p:cNvSpPr>
          <p:nvPr>
            <p:ph type="body" idx="1"/>
          </p:nvPr>
        </p:nvSpPr>
        <p:spPr>
          <a:xfrm>
            <a:off x="311700" y="1237100"/>
            <a:ext cx="8520600" cy="4688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9" name="Google Shape;79;p23"/>
          <p:cNvSpPr txBox="1">
            <a:spLocks noGrp="1"/>
          </p:cNvSpPr>
          <p:nvPr>
            <p:ph type="subTitle" idx="2"/>
          </p:nvPr>
        </p:nvSpPr>
        <p:spPr>
          <a:xfrm>
            <a:off x="4057275" y="422267"/>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1pPr>
            <a:lvl2pPr lvl="1"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2pPr>
            <a:lvl3pPr lvl="2"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3pPr>
            <a:lvl4pPr lvl="3"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4pPr>
            <a:lvl5pPr lvl="4"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5pPr>
            <a:lvl6pPr lvl="5"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6pPr>
            <a:lvl7pPr lvl="6"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7pPr>
            <a:lvl8pPr lvl="7"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8pPr>
            <a:lvl9pPr lvl="8"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148314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D3417-F5E3-403D-BA82-36D789C49F2B}"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Center">
  <p:cSld name="Title and body-Center">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24"/>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oppins ExtraBold"/>
              <a:buNone/>
              <a:defRPr sz="3000">
                <a:latin typeface="Poppins ExtraBold"/>
                <a:ea typeface="Poppins ExtraBold"/>
                <a:cs typeface="Poppins ExtraBold"/>
                <a:sym typeface="Poppins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24"/>
          <p:cNvSpPr txBox="1">
            <a:spLocks noGrp="1"/>
          </p:cNvSpPr>
          <p:nvPr>
            <p:ph type="body" idx="1"/>
          </p:nvPr>
        </p:nvSpPr>
        <p:spPr>
          <a:xfrm>
            <a:off x="311700" y="981333"/>
            <a:ext cx="8520600" cy="4982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837993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25"/>
          <p:cNvSpPr txBox="1">
            <a:spLocks noGrp="1"/>
          </p:cNvSpPr>
          <p:nvPr>
            <p:ph type="body" idx="1"/>
          </p:nvPr>
        </p:nvSpPr>
        <p:spPr>
          <a:xfrm>
            <a:off x="311700" y="1265500"/>
            <a:ext cx="3999900" cy="4736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 name="Google Shape;86;p25"/>
          <p:cNvSpPr txBox="1">
            <a:spLocks noGrp="1"/>
          </p:cNvSpPr>
          <p:nvPr>
            <p:ph type="body" idx="2"/>
          </p:nvPr>
        </p:nvSpPr>
        <p:spPr>
          <a:xfrm>
            <a:off x="4832400" y="1265500"/>
            <a:ext cx="3999900" cy="4736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7" name="Google Shape;87;p25"/>
          <p:cNvSpPr txBox="1">
            <a:spLocks noGrp="1"/>
          </p:cNvSpPr>
          <p:nvPr>
            <p:ph type="subTitle" idx="3"/>
          </p:nvPr>
        </p:nvSpPr>
        <p:spPr>
          <a:xfrm>
            <a:off x="4057275" y="422267"/>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1pPr>
            <a:lvl2pPr lvl="1"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2pPr>
            <a:lvl3pPr lvl="2"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3pPr>
            <a:lvl4pPr lvl="3"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4pPr>
            <a:lvl5pPr lvl="4"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5pPr>
            <a:lvl6pPr lvl="5"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6pPr>
            <a:lvl7pPr lvl="6"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7pPr>
            <a:lvl8pPr lvl="7"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8pPr>
            <a:lvl9pPr lvl="8"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1603439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Center">
  <p:cSld name="Title and two columns-Center">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6"/>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26"/>
          <p:cNvSpPr txBox="1">
            <a:spLocks noGrp="1"/>
          </p:cNvSpPr>
          <p:nvPr>
            <p:ph type="body" idx="1"/>
          </p:nvPr>
        </p:nvSpPr>
        <p:spPr>
          <a:xfrm>
            <a:off x="311700" y="1047633"/>
            <a:ext cx="3999900" cy="493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1" name="Google Shape;91;p26"/>
          <p:cNvSpPr txBox="1">
            <a:spLocks noGrp="1"/>
          </p:cNvSpPr>
          <p:nvPr>
            <p:ph type="body" idx="2"/>
          </p:nvPr>
        </p:nvSpPr>
        <p:spPr>
          <a:xfrm>
            <a:off x="4832400" y="1047633"/>
            <a:ext cx="3999900" cy="493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795685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7"/>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27"/>
          <p:cNvSpPr txBox="1">
            <a:spLocks noGrp="1"/>
          </p:cNvSpPr>
          <p:nvPr>
            <p:ph type="subTitle" idx="1"/>
          </p:nvPr>
        </p:nvSpPr>
        <p:spPr>
          <a:xfrm>
            <a:off x="4057275" y="422267"/>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1pPr>
            <a:lvl2pPr lvl="1"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2pPr>
            <a:lvl3pPr lvl="2"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3pPr>
            <a:lvl4pPr lvl="3"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4pPr>
            <a:lvl5pPr lvl="4"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5pPr>
            <a:lvl6pPr lvl="5"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6pPr>
            <a:lvl7pPr lvl="6"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7pPr>
            <a:lvl8pPr lvl="7"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8pPr>
            <a:lvl9pPr lvl="8"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3548685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Center">
  <p:cSld name="Title only-Center">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8"/>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55791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Teal">
  <p:cSld name="Title and body-Teal">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9"/>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Font typeface="Poppins ExtraBold"/>
              <a:buNone/>
              <a:defRPr>
                <a:latin typeface="Poppins ExtraBold"/>
                <a:ea typeface="Poppins ExtraBold"/>
                <a:cs typeface="Poppins ExtraBold"/>
                <a:sym typeface="Poppins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9" name="Google Shape;99;p29"/>
          <p:cNvSpPr txBox="1">
            <a:spLocks noGrp="1"/>
          </p:cNvSpPr>
          <p:nvPr>
            <p:ph type="body" idx="1"/>
          </p:nvPr>
        </p:nvSpPr>
        <p:spPr>
          <a:xfrm>
            <a:off x="311700" y="1208667"/>
            <a:ext cx="8520600" cy="4774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100" name="Google Shape;100;p29"/>
          <p:cNvSpPr txBox="1">
            <a:spLocks noGrp="1"/>
          </p:cNvSpPr>
          <p:nvPr>
            <p:ph type="subTitle" idx="2"/>
          </p:nvPr>
        </p:nvSpPr>
        <p:spPr>
          <a:xfrm>
            <a:off x="4057275" y="422267"/>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2pPr>
            <a:lvl3pPr lvl="2"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3pPr>
            <a:lvl4pPr lvl="3"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4pPr>
            <a:lvl5pPr lvl="4"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5pPr>
            <a:lvl6pPr lvl="5"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6pPr>
            <a:lvl7pPr lvl="6"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7pPr>
            <a:lvl8pPr lvl="7"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8pPr>
            <a:lvl9pPr lvl="8"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3508857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Center Teal">
  <p:cSld name="Title and body-Center Teal">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30"/>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oppins ExtraBold"/>
              <a:buNone/>
              <a:defRPr>
                <a:latin typeface="Poppins ExtraBold"/>
                <a:ea typeface="Poppins ExtraBold"/>
                <a:cs typeface="Poppins ExtraBold"/>
                <a:sym typeface="Poppins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 name="Google Shape;103;p30"/>
          <p:cNvSpPr txBox="1">
            <a:spLocks noGrp="1"/>
          </p:cNvSpPr>
          <p:nvPr>
            <p:ph type="body" idx="1"/>
          </p:nvPr>
        </p:nvSpPr>
        <p:spPr>
          <a:xfrm>
            <a:off x="311700" y="1085533"/>
            <a:ext cx="8520600" cy="4850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4134763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Teal">
  <p:cSld name="Title and two columns-Teal">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31"/>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31"/>
          <p:cNvSpPr txBox="1">
            <a:spLocks noGrp="1"/>
          </p:cNvSpPr>
          <p:nvPr>
            <p:ph type="body" idx="1"/>
          </p:nvPr>
        </p:nvSpPr>
        <p:spPr>
          <a:xfrm>
            <a:off x="311700" y="1256033"/>
            <a:ext cx="3999900" cy="4717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07" name="Google Shape;107;p31"/>
          <p:cNvSpPr txBox="1">
            <a:spLocks noGrp="1"/>
          </p:cNvSpPr>
          <p:nvPr>
            <p:ph type="body" idx="2"/>
          </p:nvPr>
        </p:nvSpPr>
        <p:spPr>
          <a:xfrm>
            <a:off x="4832400" y="1256033"/>
            <a:ext cx="3999900" cy="4717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08" name="Google Shape;108;p31"/>
          <p:cNvSpPr txBox="1">
            <a:spLocks noGrp="1"/>
          </p:cNvSpPr>
          <p:nvPr>
            <p:ph type="subTitle" idx="3"/>
          </p:nvPr>
        </p:nvSpPr>
        <p:spPr>
          <a:xfrm>
            <a:off x="4057275" y="422267"/>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2pPr>
            <a:lvl3pPr lvl="2"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3pPr>
            <a:lvl4pPr lvl="3"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4pPr>
            <a:lvl5pPr lvl="4"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5pPr>
            <a:lvl6pPr lvl="5"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6pPr>
            <a:lvl7pPr lvl="6"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7pPr>
            <a:lvl8pPr lvl="7"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8pPr>
            <a:lvl9pPr lvl="8"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2859967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Center Teal">
  <p:cSld name="Title and two columns-Center Teal">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32"/>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32"/>
          <p:cNvSpPr txBox="1">
            <a:spLocks noGrp="1"/>
          </p:cNvSpPr>
          <p:nvPr>
            <p:ph type="body" idx="1"/>
          </p:nvPr>
        </p:nvSpPr>
        <p:spPr>
          <a:xfrm>
            <a:off x="311700" y="1000267"/>
            <a:ext cx="3999900" cy="4850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2" name="Google Shape;112;p32"/>
          <p:cNvSpPr txBox="1">
            <a:spLocks noGrp="1"/>
          </p:cNvSpPr>
          <p:nvPr>
            <p:ph type="body" idx="2"/>
          </p:nvPr>
        </p:nvSpPr>
        <p:spPr>
          <a:xfrm>
            <a:off x="4832400" y="1000267"/>
            <a:ext cx="3999900" cy="4850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Tree>
    <p:extLst>
      <p:ext uri="{BB962C8B-B14F-4D97-AF65-F5344CB8AC3E}">
        <p14:creationId xmlns:p14="http://schemas.microsoft.com/office/powerpoint/2010/main" val="345464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Teal">
  <p:cSld name="Title only-Teal">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3"/>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33"/>
          <p:cNvSpPr txBox="1">
            <a:spLocks noGrp="1"/>
          </p:cNvSpPr>
          <p:nvPr>
            <p:ph type="subTitle" idx="1"/>
          </p:nvPr>
        </p:nvSpPr>
        <p:spPr>
          <a:xfrm>
            <a:off x="4057275" y="422267"/>
            <a:ext cx="4725300" cy="105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FFFFFF"/>
              </a:buClr>
              <a:buSzPts val="2800"/>
              <a:buFont typeface="Oooh Baby"/>
              <a:buNone/>
              <a:defRPr sz="2800">
                <a:solidFill>
                  <a:srgbClr val="FFFFFF"/>
                </a:solidFill>
                <a:latin typeface="Oooh Baby"/>
                <a:ea typeface="Oooh Baby"/>
                <a:cs typeface="Oooh Baby"/>
                <a:sym typeface="Oooh Baby"/>
              </a:defRPr>
            </a:lvl1pPr>
            <a:lvl2pPr lvl="1"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2pPr>
            <a:lvl3pPr lvl="2"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3pPr>
            <a:lvl4pPr lvl="3"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4pPr>
            <a:lvl5pPr lvl="4"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5pPr>
            <a:lvl6pPr lvl="5"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6pPr>
            <a:lvl7pPr lvl="6"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7pPr>
            <a:lvl8pPr lvl="7"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8pPr>
            <a:lvl9pPr lvl="8" algn="r" rtl="0">
              <a:lnSpc>
                <a:spcPct val="100000"/>
              </a:lnSpc>
              <a:spcBef>
                <a:spcPts val="0"/>
              </a:spcBef>
              <a:spcAft>
                <a:spcPts val="0"/>
              </a:spcAft>
              <a:buClr>
                <a:srgbClr val="1D8296"/>
              </a:buClr>
              <a:buSzPts val="2800"/>
              <a:buFont typeface="Oooh Baby"/>
              <a:buNone/>
              <a:defRPr sz="2800">
                <a:solidFill>
                  <a:srgbClr val="1D8296"/>
                </a:solidFill>
                <a:latin typeface="Oooh Baby"/>
                <a:ea typeface="Oooh Baby"/>
                <a:cs typeface="Oooh Baby"/>
                <a:sym typeface="Oooh Baby"/>
              </a:defRPr>
            </a:lvl9pPr>
          </a:lstStyle>
          <a:p>
            <a:endParaRPr/>
          </a:p>
        </p:txBody>
      </p:sp>
    </p:spTree>
    <p:extLst>
      <p:ext uri="{BB962C8B-B14F-4D97-AF65-F5344CB8AC3E}">
        <p14:creationId xmlns:p14="http://schemas.microsoft.com/office/powerpoint/2010/main" val="233548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0D04AF-8658-4ADF-A758-83F94CFAC6BE}"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Center Teal">
  <p:cSld name="Title only-Center Teal">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34"/>
          <p:cNvSpPr txBox="1">
            <a:spLocks noGrp="1"/>
          </p:cNvSpPr>
          <p:nvPr>
            <p:ph type="title"/>
          </p:nvPr>
        </p:nvSpPr>
        <p:spPr>
          <a:xfrm>
            <a:off x="311700" y="85367"/>
            <a:ext cx="8520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37993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35"/>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35"/>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428637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36"/>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902876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123"/>
        <p:cNvGrpSpPr/>
        <p:nvPr/>
      </p:nvGrpSpPr>
      <p:grpSpPr>
        <a:xfrm>
          <a:off x="0" y="0"/>
          <a:ext cx="0" cy="0"/>
          <a:chOff x="0" y="0"/>
          <a:chExt cx="0" cy="0"/>
        </a:xfrm>
      </p:grpSpPr>
      <p:sp>
        <p:nvSpPr>
          <p:cNvPr id="124" name="Google Shape;124;p3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37"/>
          <p:cNvSpPr txBox="1">
            <a:spLocks noGrp="1"/>
          </p:cNvSpPr>
          <p:nvPr>
            <p:ph type="title"/>
          </p:nvPr>
        </p:nvSpPr>
        <p:spPr>
          <a:xfrm>
            <a:off x="494100" y="1949033"/>
            <a:ext cx="40452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6" name="Google Shape;126;p37"/>
          <p:cNvSpPr txBox="1">
            <a:spLocks noGrp="1"/>
          </p:cNvSpPr>
          <p:nvPr>
            <p:ph type="subTitle" idx="1"/>
          </p:nvPr>
        </p:nvSpPr>
        <p:spPr>
          <a:xfrm>
            <a:off x="494100" y="4042233"/>
            <a:ext cx="40452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7" name="Google Shape;127;p37"/>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163402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38"/>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38"/>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02854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2676027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romise">
  <p:cSld name="Promise">
    <p:bg>
      <p:bgPr>
        <a:blipFill>
          <a:blip r:embed="rId2">
            <a:alphaModFix/>
          </a:blip>
          <a:stretch>
            <a:fillRect/>
          </a:stretch>
        </a:blip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3242438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romise 1">
  <p:cSld name="Promise 1">
    <p:bg>
      <p:bgPr>
        <a:blipFill>
          <a:blip r:embed="rId2">
            <a:alphaModFix/>
          </a:blip>
          <a:stretch>
            <a:fillRect/>
          </a:stretch>
        </a:blipFill>
        <a:effectLst/>
      </p:bgPr>
    </p:bg>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4021313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romise 2">
  <p:cSld name="Promise 2">
    <p:bg>
      <p:bgPr>
        <a:blipFill>
          <a:blip r:embed="rId2">
            <a:alphaModFix/>
          </a:blip>
          <a:stretch>
            <a:fillRect/>
          </a:stretch>
        </a:blip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1538749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omise 3">
  <p:cSld name="Promise 3">
    <p:bg>
      <p:bgPr>
        <a:blipFill>
          <a:blip r:embed="rId2">
            <a:alphaModFix/>
          </a:blip>
          <a:stretch>
            <a:fillRect/>
          </a:stretch>
        </a:blip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27436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9BE32C-ECBA-4903-B29C-BE5D70292901}"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romise 4">
  <p:cSld name="Promise 4">
    <p:bg>
      <p:bgPr>
        <a:blipFill>
          <a:blip r:embed="rId2">
            <a:alphaModFix/>
          </a:blip>
          <a:stretch>
            <a:fillRect/>
          </a:stretch>
        </a:blip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1126198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romise 5">
  <p:cSld name="Promise 5">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538832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romise 6">
  <p:cSld name="Promise 6">
    <p:bg>
      <p:bgPr>
        <a:blipFill>
          <a:blip r:embed="rId2">
            <a:alphaModFix/>
          </a:blip>
          <a:stretch>
            <a:fillRect/>
          </a:stretch>
        </a:blipFill>
        <a:effectLst/>
      </p:bgPr>
    </p:bg>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362857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ision Statement">
  <p:cSld name="Vision Statement">
    <p:bg>
      <p:bgPr>
        <a:blipFill>
          <a:blip r:embed="rId2">
            <a:alphaModFix/>
          </a:blip>
          <a:stretch>
            <a:fillRect/>
          </a:stretch>
        </a:blip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3562240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reak">
  <p:cSld name="Break">
    <p:bg>
      <p:bgPr>
        <a:blipFill>
          <a:blip r:embed="rId2">
            <a:alphaModFix/>
          </a:blip>
          <a:stretch>
            <a:fillRect/>
          </a:stretch>
        </a:blip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925514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reak-Teal">
  <p:cSld name="Break-Teal">
    <p:bg>
      <p:bgPr>
        <a:blipFill>
          <a:blip r:embed="rId2">
            <a:alphaModFix/>
          </a:blip>
          <a:stretch>
            <a:fillRect/>
          </a:stretch>
        </a:blipFill>
        <a:effectLst/>
      </p:bgPr>
    </p:bg>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635434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 Person-Teal">
  <p:cSld name="1 Person-Teal">
    <p:bg>
      <p:bgPr>
        <a:blipFill>
          <a:blip r:embed="rId2">
            <a:alphaModFix/>
          </a:blip>
          <a:stretch>
            <a:fillRect/>
          </a:stretch>
        </a:blipFill>
        <a:effectLst/>
      </p:bgPr>
    </p:bg>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2309358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 Person-White">
  <p:cSld name="1 Person-White">
    <p:bg>
      <p:bgPr>
        <a:blipFill>
          <a:blip r:embed="rId2">
            <a:alphaModFix/>
          </a:blip>
          <a:stretch>
            <a:fillRect/>
          </a:stretch>
        </a:blipFill>
        <a:effectLst/>
      </p:bgPr>
    </p:bg>
    <p:spTree>
      <p:nvGrpSpPr>
        <p:cNvPr id="1" name="Shape 143"/>
        <p:cNvGrpSpPr/>
        <p:nvPr/>
      </p:nvGrpSpPr>
      <p:grpSpPr>
        <a:xfrm>
          <a:off x="0" y="0"/>
          <a:ext cx="0" cy="0"/>
          <a:chOff x="0" y="0"/>
          <a:chExt cx="0" cy="0"/>
        </a:xfrm>
      </p:grpSpPr>
    </p:spTree>
    <p:extLst>
      <p:ext uri="{BB962C8B-B14F-4D97-AF65-F5344CB8AC3E}">
        <p14:creationId xmlns:p14="http://schemas.microsoft.com/office/powerpoint/2010/main" val="1852277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People-Presenting Today">
  <p:cSld name="2 People-Presenting Today">
    <p:bg>
      <p:bgPr>
        <a:blipFill>
          <a:blip r:embed="rId2">
            <a:alphaModFix/>
          </a:blip>
          <a:stretch>
            <a:fillRect/>
          </a:stretch>
        </a:blipFill>
        <a:effectLst/>
      </p:bgPr>
    </p:bg>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612990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People">
  <p:cSld name="2 People">
    <p:bg>
      <p:bgPr>
        <a:blipFill>
          <a:blip r:embed="rId2">
            <a:alphaModFix/>
          </a:blip>
          <a:stretch>
            <a:fillRect/>
          </a:stretch>
        </a:blipFill>
        <a:effectLst/>
      </p:bgPr>
    </p:bg>
    <p:spTree>
      <p:nvGrpSpPr>
        <p:cNvPr id="1" name="Shape 145"/>
        <p:cNvGrpSpPr/>
        <p:nvPr/>
      </p:nvGrpSpPr>
      <p:grpSpPr>
        <a:xfrm>
          <a:off x="0" y="0"/>
          <a:ext cx="0" cy="0"/>
          <a:chOff x="0" y="0"/>
          <a:chExt cx="0" cy="0"/>
        </a:xfrm>
      </p:grpSpPr>
    </p:spTree>
    <p:extLst>
      <p:ext uri="{BB962C8B-B14F-4D97-AF65-F5344CB8AC3E}">
        <p14:creationId xmlns:p14="http://schemas.microsoft.com/office/powerpoint/2010/main" val="365488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63B64F-65FE-43C4-9207-699373C3160E}" type="datetime1">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People-Teal">
  <p:cSld name="2 People-Teal">
    <p:bg>
      <p:bgPr>
        <a:blipFill>
          <a:blip r:embed="rId2">
            <a:alphaModFix/>
          </a:blip>
          <a:stretch>
            <a:fillRect/>
          </a:stretch>
        </a:blipFill>
        <a:effectLst/>
      </p:bgPr>
    </p:bg>
    <p:spTree>
      <p:nvGrpSpPr>
        <p:cNvPr id="1" name="Shape 146"/>
        <p:cNvGrpSpPr/>
        <p:nvPr/>
      </p:nvGrpSpPr>
      <p:grpSpPr>
        <a:xfrm>
          <a:off x="0" y="0"/>
          <a:ext cx="0" cy="0"/>
          <a:chOff x="0" y="0"/>
          <a:chExt cx="0" cy="0"/>
        </a:xfrm>
      </p:grpSpPr>
    </p:spTree>
    <p:extLst>
      <p:ext uri="{BB962C8B-B14F-4D97-AF65-F5344CB8AC3E}">
        <p14:creationId xmlns:p14="http://schemas.microsoft.com/office/powerpoint/2010/main" val="310361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 People-Presenting Today">
  <p:cSld name="3 People-Presenting Today">
    <p:bg>
      <p:bgPr>
        <a:blipFill>
          <a:blip r:embed="rId2">
            <a:alphaModFix/>
          </a:blip>
          <a:stretch>
            <a:fillRect/>
          </a:stretch>
        </a:blipFill>
        <a:effectLst/>
      </p:bgPr>
    </p:bg>
    <p:spTree>
      <p:nvGrpSpPr>
        <p:cNvPr id="1" name="Shape 147"/>
        <p:cNvGrpSpPr/>
        <p:nvPr/>
      </p:nvGrpSpPr>
      <p:grpSpPr>
        <a:xfrm>
          <a:off x="0" y="0"/>
          <a:ext cx="0" cy="0"/>
          <a:chOff x="0" y="0"/>
          <a:chExt cx="0" cy="0"/>
        </a:xfrm>
      </p:grpSpPr>
    </p:spTree>
    <p:extLst>
      <p:ext uri="{BB962C8B-B14F-4D97-AF65-F5344CB8AC3E}">
        <p14:creationId xmlns:p14="http://schemas.microsoft.com/office/powerpoint/2010/main" val="311117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 People">
  <p:cSld name="3 People">
    <p:bg>
      <p:bgPr>
        <a:blipFill>
          <a:blip r:embed="rId2">
            <a:alphaModFix/>
          </a:blip>
          <a:stretch>
            <a:fillRect/>
          </a:stretch>
        </a:blipFill>
        <a:effectLst/>
      </p:bgPr>
    </p:bg>
    <p:spTree>
      <p:nvGrpSpPr>
        <p:cNvPr id="1" name="Shape 148"/>
        <p:cNvGrpSpPr/>
        <p:nvPr/>
      </p:nvGrpSpPr>
      <p:grpSpPr>
        <a:xfrm>
          <a:off x="0" y="0"/>
          <a:ext cx="0" cy="0"/>
          <a:chOff x="0" y="0"/>
          <a:chExt cx="0" cy="0"/>
        </a:xfrm>
      </p:grpSpPr>
    </p:spTree>
    <p:extLst>
      <p:ext uri="{BB962C8B-B14F-4D97-AF65-F5344CB8AC3E}">
        <p14:creationId xmlns:p14="http://schemas.microsoft.com/office/powerpoint/2010/main" val="1528070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 People-Teal">
  <p:cSld name="3 People-Teal">
    <p:bg>
      <p:bgPr>
        <a:blipFill>
          <a:blip r:embed="rId2">
            <a:alphaModFix/>
          </a:blip>
          <a:stretch>
            <a:fillRect/>
          </a:stretch>
        </a:blipFill>
        <a:effectLst/>
      </p:bgPr>
    </p:bg>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2203734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 People-Presenting Today">
  <p:cSld name="4 People-Presenting Today">
    <p:bg>
      <p:bgPr>
        <a:blipFill>
          <a:blip r:embed="rId2">
            <a:alphaModFix/>
          </a:blip>
          <a:stretch>
            <a:fillRect/>
          </a:stretch>
        </a:blipFill>
        <a:effectLst/>
      </p:bgPr>
    </p:bg>
    <p:spTree>
      <p:nvGrpSpPr>
        <p:cNvPr id="1" name="Shape 150"/>
        <p:cNvGrpSpPr/>
        <p:nvPr/>
      </p:nvGrpSpPr>
      <p:grpSpPr>
        <a:xfrm>
          <a:off x="0" y="0"/>
          <a:ext cx="0" cy="0"/>
          <a:chOff x="0" y="0"/>
          <a:chExt cx="0" cy="0"/>
        </a:xfrm>
      </p:grpSpPr>
    </p:spTree>
    <p:extLst>
      <p:ext uri="{BB962C8B-B14F-4D97-AF65-F5344CB8AC3E}">
        <p14:creationId xmlns:p14="http://schemas.microsoft.com/office/powerpoint/2010/main" val="3603096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 People">
  <p:cSld name="4 People">
    <p:bg>
      <p:bgPr>
        <a:blipFill>
          <a:blip r:embed="rId2">
            <a:alphaModFix/>
          </a:blip>
          <a:stretch>
            <a:fillRect/>
          </a:stretch>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444829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 People-Teal">
  <p:cSld name="4 People-Teal">
    <p:bg>
      <p:bgPr>
        <a:blipFill>
          <a:blip r:embed="rId2">
            <a:alphaModFix/>
          </a:blip>
          <a:stretch>
            <a:fillRect/>
          </a:stretch>
        </a:blipFill>
        <a:effectLst/>
      </p:bgPr>
    </p:bg>
    <p:spTree>
      <p:nvGrpSpPr>
        <p:cNvPr id="1" name="Shape 152"/>
        <p:cNvGrpSpPr/>
        <p:nvPr/>
      </p:nvGrpSpPr>
      <p:grpSpPr>
        <a:xfrm>
          <a:off x="0" y="0"/>
          <a:ext cx="0" cy="0"/>
          <a:chOff x="0" y="0"/>
          <a:chExt cx="0" cy="0"/>
        </a:xfrm>
      </p:grpSpPr>
    </p:spTree>
    <p:extLst>
      <p:ext uri="{BB962C8B-B14F-4D97-AF65-F5344CB8AC3E}">
        <p14:creationId xmlns:p14="http://schemas.microsoft.com/office/powerpoint/2010/main" val="42154816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Gray Square">
  <p:cSld name="Blank-Gray Square">
    <p:bg>
      <p:bgPr>
        <a:blipFill>
          <a:blip r:embed="rId2">
            <a:alphaModFix/>
          </a:blip>
          <a:stretch>
            <a:fillRect/>
          </a:stretch>
        </a:blipFill>
        <a:effectLst/>
      </p:bgPr>
    </p:bg>
    <p:spTree>
      <p:nvGrpSpPr>
        <p:cNvPr id="1" name="Shape 153"/>
        <p:cNvGrpSpPr/>
        <p:nvPr/>
      </p:nvGrpSpPr>
      <p:grpSpPr>
        <a:xfrm>
          <a:off x="0" y="0"/>
          <a:ext cx="0" cy="0"/>
          <a:chOff x="0" y="0"/>
          <a:chExt cx="0" cy="0"/>
        </a:xfrm>
      </p:grpSpPr>
    </p:spTree>
    <p:extLst>
      <p:ext uri="{BB962C8B-B14F-4D97-AF65-F5344CB8AC3E}">
        <p14:creationId xmlns:p14="http://schemas.microsoft.com/office/powerpoint/2010/main" val="2342550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Gray">
  <p:cSld name="Blank-Gray">
    <p:bg>
      <p:bgPr>
        <a:blipFill>
          <a:blip r:embed="rId2">
            <a:alphaModFix/>
          </a:blip>
          <a:stretch>
            <a:fillRect/>
          </a:stretch>
        </a:blipFill>
        <a:effectLst/>
      </p:bgPr>
    </p:bg>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929377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Gray Line">
  <p:cSld name="Blank-Gray Line">
    <p:bg>
      <p:bgPr>
        <a:blipFill>
          <a:blip r:embed="rId2">
            <a:alphaModFix/>
          </a:blip>
          <a:stretch>
            <a:fillRect/>
          </a:stretch>
        </a:blipFill>
        <a:effectLst/>
      </p:bgPr>
    </p:bg>
    <p:spTree>
      <p:nvGrpSpPr>
        <p:cNvPr id="1" name="Shape 155"/>
        <p:cNvGrpSpPr/>
        <p:nvPr/>
      </p:nvGrpSpPr>
      <p:grpSpPr>
        <a:xfrm>
          <a:off x="0" y="0"/>
          <a:ext cx="0" cy="0"/>
          <a:chOff x="0" y="0"/>
          <a:chExt cx="0" cy="0"/>
        </a:xfrm>
      </p:grpSpPr>
    </p:spTree>
    <p:extLst>
      <p:ext uri="{BB962C8B-B14F-4D97-AF65-F5344CB8AC3E}">
        <p14:creationId xmlns:p14="http://schemas.microsoft.com/office/powerpoint/2010/main" val="127104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F4A840-53B5-4CF8-B4E1-67FABCF95C9C}" type="datetime1">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Teal Square">
  <p:cSld name="Blank-Teal Square">
    <p:bg>
      <p:bgPr>
        <a:blipFill>
          <a:blip r:embed="rId2">
            <a:alphaModFix/>
          </a:blip>
          <a:stretch>
            <a:fillRect/>
          </a:stretch>
        </a:blipFill>
        <a:effectLst/>
      </p:bgPr>
    </p:bg>
    <p:spTree>
      <p:nvGrpSpPr>
        <p:cNvPr id="1" name="Shape 156"/>
        <p:cNvGrpSpPr/>
        <p:nvPr/>
      </p:nvGrpSpPr>
      <p:grpSpPr>
        <a:xfrm>
          <a:off x="0" y="0"/>
          <a:ext cx="0" cy="0"/>
          <a:chOff x="0" y="0"/>
          <a:chExt cx="0" cy="0"/>
        </a:xfrm>
      </p:grpSpPr>
    </p:spTree>
    <p:extLst>
      <p:ext uri="{BB962C8B-B14F-4D97-AF65-F5344CB8AC3E}">
        <p14:creationId xmlns:p14="http://schemas.microsoft.com/office/powerpoint/2010/main" val="1144654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Teal">
  <p:cSld name="Blank-Teal">
    <p:bg>
      <p:bgPr>
        <a:blipFill>
          <a:blip r:embed="rId2">
            <a:alphaModFix/>
          </a:blip>
          <a:stretch>
            <a:fillRect/>
          </a:stretch>
        </a:blipFill>
        <a:effectLst/>
      </p:bgPr>
    </p:bg>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421411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Teal Line">
  <p:cSld name="Blank-Teal Line">
    <p:bg>
      <p:bgPr>
        <a:blipFill>
          <a:blip r:embed="rId2">
            <a:alphaModFix/>
          </a:blip>
          <a:stretch>
            <a:fillRect/>
          </a:stretch>
        </a:blipFill>
        <a:effectLst/>
      </p:bgPr>
    </p:bg>
    <p:spTree>
      <p:nvGrpSpPr>
        <p:cNvPr id="1" name="Shape 158"/>
        <p:cNvGrpSpPr/>
        <p:nvPr/>
      </p:nvGrpSpPr>
      <p:grpSpPr>
        <a:xfrm>
          <a:off x="0" y="0"/>
          <a:ext cx="0" cy="0"/>
          <a:chOff x="0" y="0"/>
          <a:chExt cx="0" cy="0"/>
        </a:xfrm>
      </p:grpSpPr>
    </p:spTree>
    <p:extLst>
      <p:ext uri="{BB962C8B-B14F-4D97-AF65-F5344CB8AC3E}">
        <p14:creationId xmlns:p14="http://schemas.microsoft.com/office/powerpoint/2010/main" val="615862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Gold Square">
  <p:cSld name="Blank-Gold Square">
    <p:bg>
      <p:bgPr>
        <a:blipFill>
          <a:blip r:embed="rId2">
            <a:alphaModFix/>
          </a:blip>
          <a:stretch>
            <a:fillRect/>
          </a:stretch>
        </a:blip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3574537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Gold">
  <p:cSld name="Blank-Gold">
    <p:bg>
      <p:bgPr>
        <a:blipFill>
          <a:blip r:embed="rId2">
            <a:alphaModFix/>
          </a:blip>
          <a:stretch>
            <a:fillRect/>
          </a:stretch>
        </a:blip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71003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Gold Line">
  <p:cSld name="Blank-Gold Line">
    <p:bg>
      <p:bgPr>
        <a:blipFill>
          <a:blip r:embed="rId2">
            <a:alphaModFix/>
          </a:blip>
          <a:stretch>
            <a:fillRect/>
          </a:stretch>
        </a:blipFill>
        <a:effectLst/>
      </p:bgPr>
    </p:bg>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2270355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Gray Right Side">
  <p:cSld name="Blank-Gray Right Side">
    <p:bg>
      <p:bgPr>
        <a:blipFill>
          <a:blip r:embed="rId2">
            <a:alphaModFix/>
          </a:blip>
          <a:stretch>
            <a:fillRect/>
          </a:stretch>
        </a:blipFill>
        <a:effectLst/>
      </p:bgPr>
    </p:bg>
    <p:spTree>
      <p:nvGrpSpPr>
        <p:cNvPr id="1" name="Shape 162"/>
        <p:cNvGrpSpPr/>
        <p:nvPr/>
      </p:nvGrpSpPr>
      <p:grpSpPr>
        <a:xfrm>
          <a:off x="0" y="0"/>
          <a:ext cx="0" cy="0"/>
          <a:chOff x="0" y="0"/>
          <a:chExt cx="0" cy="0"/>
        </a:xfrm>
      </p:grpSpPr>
    </p:spTree>
    <p:extLst>
      <p:ext uri="{BB962C8B-B14F-4D97-AF65-F5344CB8AC3E}">
        <p14:creationId xmlns:p14="http://schemas.microsoft.com/office/powerpoint/2010/main" val="3928809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Gray Left Side">
  <p:cSld name="Blank-Gray Left Side">
    <p:bg>
      <p:bgPr>
        <a:blipFill>
          <a:blip r:embed="rId2">
            <a:alphaModFix/>
          </a:blip>
          <a:stretch>
            <a:fillRect/>
          </a:stretch>
        </a:blipFill>
        <a:effectLst/>
      </p:bgPr>
    </p:bg>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02976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Teal Bkgd Square">
  <p:cSld name="Blank-Teal Bkgd Square">
    <p:bg>
      <p:bgPr>
        <a:blipFill>
          <a:blip r:embed="rId2">
            <a:alphaModFix/>
          </a:blip>
          <a:stretch>
            <a:fillRect/>
          </a:stretch>
        </a:blipFill>
        <a:effectLst/>
      </p:bgPr>
    </p:bg>
    <p:spTree>
      <p:nvGrpSpPr>
        <p:cNvPr id="1" name="Shape 164"/>
        <p:cNvGrpSpPr/>
        <p:nvPr/>
      </p:nvGrpSpPr>
      <p:grpSpPr>
        <a:xfrm>
          <a:off x="0" y="0"/>
          <a:ext cx="0" cy="0"/>
          <a:chOff x="0" y="0"/>
          <a:chExt cx="0" cy="0"/>
        </a:xfrm>
      </p:grpSpPr>
    </p:spTree>
    <p:extLst>
      <p:ext uri="{BB962C8B-B14F-4D97-AF65-F5344CB8AC3E}">
        <p14:creationId xmlns:p14="http://schemas.microsoft.com/office/powerpoint/2010/main" val="304924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Teal Bkgd">
  <p:cSld name="Blank-Teal Bkgd">
    <p:bg>
      <p:bgPr>
        <a:blipFill>
          <a:blip r:embed="rId2">
            <a:alphaModFix/>
          </a:blip>
          <a:stretch>
            <a:fillRect/>
          </a:stretch>
        </a:blipFill>
        <a:effectLst/>
      </p:bgPr>
    </p:bg>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199579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AA92D-1A1C-4F02-B18E-E1A29788B784}" type="datetime1">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Teal Bkgd Line">
  <p:cSld name="Blank-Teal Bkgd Line">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extLst>
      <p:ext uri="{BB962C8B-B14F-4D97-AF65-F5344CB8AC3E}">
        <p14:creationId xmlns:p14="http://schemas.microsoft.com/office/powerpoint/2010/main" val="3433443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Teal Bkgd Right Side">
  <p:cSld name="Blank-Teal Bkgd Right Side">
    <p:bg>
      <p:bgPr>
        <a:blipFill>
          <a:blip r:embed="rId2">
            <a:alphaModFix/>
          </a:blip>
          <a:stretch>
            <a:fillRect/>
          </a:stretch>
        </a:blipFill>
        <a:effectLst/>
      </p:bgPr>
    </p:bg>
    <p:spTree>
      <p:nvGrpSpPr>
        <p:cNvPr id="1" name="Shape 167"/>
        <p:cNvGrpSpPr/>
        <p:nvPr/>
      </p:nvGrpSpPr>
      <p:grpSpPr>
        <a:xfrm>
          <a:off x="0" y="0"/>
          <a:ext cx="0" cy="0"/>
          <a:chOff x="0" y="0"/>
          <a:chExt cx="0" cy="0"/>
        </a:xfrm>
      </p:grpSpPr>
    </p:spTree>
    <p:extLst>
      <p:ext uri="{BB962C8B-B14F-4D97-AF65-F5344CB8AC3E}">
        <p14:creationId xmlns:p14="http://schemas.microsoft.com/office/powerpoint/2010/main" val="3108802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Reflections &amp; Closing-Klein ISD">
  <p:cSld name="Reflections &amp; Closing-Klein ISD">
    <p:bg>
      <p:bgPr>
        <a:blipFill>
          <a:blip r:embed="rId2">
            <a:alphaModFix/>
          </a:blip>
          <a:stretch>
            <a:fillRect/>
          </a:stretch>
        </a:blipFill>
        <a:effectLst/>
      </p:bgPr>
    </p:bg>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3417849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Reflections &amp; Closing-Triple A">
  <p:cSld name="Reflections &amp; Closing-Triple A">
    <p:bg>
      <p:bgPr>
        <a:blipFill>
          <a:blip r:embed="rId2">
            <a:alphaModFix/>
          </a:blip>
          <a:stretch>
            <a:fillRect/>
          </a:stretch>
        </a:blipFill>
        <a:effectLst/>
      </p:bgPr>
    </p:bg>
    <p:spTree>
      <p:nvGrpSpPr>
        <p:cNvPr id="1" name="Shape 169"/>
        <p:cNvGrpSpPr/>
        <p:nvPr/>
      </p:nvGrpSpPr>
      <p:grpSpPr>
        <a:xfrm>
          <a:off x="0" y="0"/>
          <a:ext cx="0" cy="0"/>
          <a:chOff x="0" y="0"/>
          <a:chExt cx="0" cy="0"/>
        </a:xfrm>
      </p:grpSpPr>
    </p:spTree>
    <p:extLst>
      <p:ext uri="{BB962C8B-B14F-4D97-AF65-F5344CB8AC3E}">
        <p14:creationId xmlns:p14="http://schemas.microsoft.com/office/powerpoint/2010/main" val="1729753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Reflections &amp; Closing-Department">
  <p:cSld name="Reflections &amp; Closing-Department">
    <p:bg>
      <p:bgPr>
        <a:blipFill>
          <a:blip r:embed="rId2">
            <a:alphaModFix/>
          </a:blip>
          <a:stretch>
            <a:fillRect/>
          </a:stretch>
        </a:blip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704690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5 Min Break-Teal">
  <p:cSld name="5 Min Break-Teal">
    <p:bg>
      <p:bgPr>
        <a:blipFill>
          <a:blip r:embed="rId2">
            <a:alphaModFix/>
          </a:blip>
          <a:stretch>
            <a:fillRect/>
          </a:stretch>
        </a:blip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2722087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0 Min Break-Teal">
  <p:cSld name="10 Min Break-Teal">
    <p:bg>
      <p:bgPr>
        <a:blipFill>
          <a:blip r:embed="rId2">
            <a:alphaModFix/>
          </a:blip>
          <a:stretch>
            <a:fillRect/>
          </a:stretch>
        </a:blipFill>
        <a:effectLst/>
      </p:bgPr>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119024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5 Min Break-Teal">
  <p:cSld name="15 Min Break-Teal">
    <p:bg>
      <p:bgPr>
        <a:blipFill>
          <a:blip r:embed="rId2">
            <a:alphaModFix/>
          </a:blip>
          <a:stretch>
            <a:fillRect/>
          </a:stretch>
        </a:blipFill>
        <a:effectLst/>
      </p:bgPr>
    </p:bg>
    <p:spTree>
      <p:nvGrpSpPr>
        <p:cNvPr id="1" name="Shape 173"/>
        <p:cNvGrpSpPr/>
        <p:nvPr/>
      </p:nvGrpSpPr>
      <p:grpSpPr>
        <a:xfrm>
          <a:off x="0" y="0"/>
          <a:ext cx="0" cy="0"/>
          <a:chOff x="0" y="0"/>
          <a:chExt cx="0" cy="0"/>
        </a:xfrm>
      </p:grpSpPr>
    </p:spTree>
    <p:extLst>
      <p:ext uri="{BB962C8B-B14F-4D97-AF65-F5344CB8AC3E}">
        <p14:creationId xmlns:p14="http://schemas.microsoft.com/office/powerpoint/2010/main" val="2649072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 Min Break-white">
  <p:cSld name="5 Min Break-white">
    <p:bg>
      <p:bgPr>
        <a:blipFill>
          <a:blip r:embed="rId2">
            <a:alphaModFix/>
          </a:blip>
          <a:stretch>
            <a:fillRect/>
          </a:stretch>
        </a:blipFill>
        <a:effectLst/>
      </p:bgPr>
    </p:bg>
    <p:spTree>
      <p:nvGrpSpPr>
        <p:cNvPr id="1" name="Shape 174"/>
        <p:cNvGrpSpPr/>
        <p:nvPr/>
      </p:nvGrpSpPr>
      <p:grpSpPr>
        <a:xfrm>
          <a:off x="0" y="0"/>
          <a:ext cx="0" cy="0"/>
          <a:chOff x="0" y="0"/>
          <a:chExt cx="0" cy="0"/>
        </a:xfrm>
      </p:grpSpPr>
    </p:spTree>
    <p:extLst>
      <p:ext uri="{BB962C8B-B14F-4D97-AF65-F5344CB8AC3E}">
        <p14:creationId xmlns:p14="http://schemas.microsoft.com/office/powerpoint/2010/main" val="4285243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0 Min Break-white">
  <p:cSld name="10 Min Break-white">
    <p:bg>
      <p:bgPr>
        <a:blipFill>
          <a:blip r:embed="rId2">
            <a:alphaModFix/>
          </a:blip>
          <a:stretch>
            <a:fillRect/>
          </a:stretch>
        </a:blipFill>
        <a:effectLst/>
      </p:bgPr>
    </p:bg>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251422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7152C-B6A9-46D5-BC2A-A54EF8A7F8E4}"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5 Min Break-white">
  <p:cSld name="15 Min Break-white">
    <p:bg>
      <p:bgPr>
        <a:blipFill>
          <a:blip r:embed="rId2">
            <a:alphaModFix/>
          </a:blip>
          <a:stretch>
            <a:fillRect/>
          </a:stretch>
        </a:blipFill>
        <a:effectLst/>
      </p:bgPr>
    </p:bg>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632950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Goals">
  <p:cSld name="Goals">
    <p:bg>
      <p:bgPr>
        <a:blipFill>
          <a:blip r:embed="rId2">
            <a:alphaModFix/>
          </a:blip>
          <a:stretch>
            <a:fillRect/>
          </a:stretch>
        </a:blipFill>
        <a:effectLst/>
      </p:bgPr>
    </p:bg>
    <p:spTree>
      <p:nvGrpSpPr>
        <p:cNvPr id="1" name="Shape 177"/>
        <p:cNvGrpSpPr/>
        <p:nvPr/>
      </p:nvGrpSpPr>
      <p:grpSpPr>
        <a:xfrm>
          <a:off x="0" y="0"/>
          <a:ext cx="0" cy="0"/>
          <a:chOff x="0" y="0"/>
          <a:chExt cx="0" cy="0"/>
        </a:xfrm>
      </p:grpSpPr>
    </p:spTree>
    <p:extLst>
      <p:ext uri="{BB962C8B-B14F-4D97-AF65-F5344CB8AC3E}">
        <p14:creationId xmlns:p14="http://schemas.microsoft.com/office/powerpoint/2010/main" val="1979272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trategic Priorities">
  <p:cSld name="Strategic Priorities">
    <p:bg>
      <p:bgPr>
        <a:blipFill>
          <a:blip r:embed="rId2">
            <a:alphaModFix/>
          </a:blip>
          <a:stretch>
            <a:fillRect/>
          </a:stretch>
        </a:blipFill>
        <a:effectLst/>
      </p:bgPr>
    </p:bg>
    <p:spTree>
      <p:nvGrpSpPr>
        <p:cNvPr id="1" name="Shape 178"/>
        <p:cNvGrpSpPr/>
        <p:nvPr/>
      </p:nvGrpSpPr>
      <p:grpSpPr>
        <a:xfrm>
          <a:off x="0" y="0"/>
          <a:ext cx="0" cy="0"/>
          <a:chOff x="0" y="0"/>
          <a:chExt cx="0" cy="0"/>
        </a:xfrm>
      </p:grpSpPr>
    </p:spTree>
    <p:extLst>
      <p:ext uri="{BB962C8B-B14F-4D97-AF65-F5344CB8AC3E}">
        <p14:creationId xmlns:p14="http://schemas.microsoft.com/office/powerpoint/2010/main" val="2680209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rategic Priorities-Targets">
  <p:cSld name="Strategic Priorities-Targets">
    <p:bg>
      <p:bgPr>
        <a:blipFill>
          <a:blip r:embed="rId2">
            <a:alphaModFix/>
          </a:blip>
          <a:stretch>
            <a:fillRect/>
          </a:stretch>
        </a:blipFill>
        <a:effectLst/>
      </p:bgPr>
    </p:bg>
    <p:spTree>
      <p:nvGrpSpPr>
        <p:cNvPr id="1" name="Shape 179"/>
        <p:cNvGrpSpPr/>
        <p:nvPr/>
      </p:nvGrpSpPr>
      <p:grpSpPr>
        <a:xfrm>
          <a:off x="0" y="0"/>
          <a:ext cx="0" cy="0"/>
          <a:chOff x="0" y="0"/>
          <a:chExt cx="0" cy="0"/>
        </a:xfrm>
      </p:grpSpPr>
    </p:spTree>
    <p:extLst>
      <p:ext uri="{BB962C8B-B14F-4D97-AF65-F5344CB8AC3E}">
        <p14:creationId xmlns:p14="http://schemas.microsoft.com/office/powerpoint/2010/main" val="3591694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ild Community">
  <p:cSld name="Build Community">
    <p:bg>
      <p:bgPr>
        <a:blipFill>
          <a:blip r:embed="rId2">
            <a:alphaModFix/>
          </a:blip>
          <a:stretch>
            <a:fillRect/>
          </a:stretch>
        </a:blip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15054047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ultivate Talent">
  <p:cSld name="Cultivate Talent">
    <p:bg>
      <p:bgPr>
        <a:blipFill>
          <a:blip r:embed="rId2">
            <a:alphaModFix/>
          </a:blip>
          <a:stretch>
            <a:fillRect/>
          </a:stretch>
        </a:blip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526519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imagine Learning">
  <p:cSld name="Reimagine Learning">
    <p:bg>
      <p:bgPr>
        <a:blipFill>
          <a:blip r:embed="rId2">
            <a:alphaModFix/>
          </a:blip>
          <a:stretch>
            <a:fillRect/>
          </a:stretch>
        </a:blip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301525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orms-White">
  <p:cSld name="Norms-White">
    <p:bg>
      <p:bgPr>
        <a:blipFill>
          <a:blip r:embed="rId2">
            <a:alphaModFix/>
          </a:blip>
          <a:stretch>
            <a:fillRect/>
          </a:stretch>
        </a:blipFill>
        <a:effectLst/>
      </p:bgPr>
    </p:bg>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2478923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orms-Teal">
  <p:cSld name="Norms-Teal">
    <p:bg>
      <p:bgPr>
        <a:blipFill>
          <a:blip r:embed="rId2">
            <a:alphaModFix/>
          </a:blip>
          <a:stretch>
            <a:fillRect/>
          </a:stretch>
        </a:blipFill>
        <a:effectLst/>
      </p:bgPr>
    </p:bg>
    <p:spTree>
      <p:nvGrpSpPr>
        <p:cNvPr id="1" name="Shape 184"/>
        <p:cNvGrpSpPr/>
        <p:nvPr/>
      </p:nvGrpSpPr>
      <p:grpSpPr>
        <a:xfrm>
          <a:off x="0" y="0"/>
          <a:ext cx="0" cy="0"/>
          <a:chOff x="0" y="0"/>
          <a:chExt cx="0" cy="0"/>
        </a:xfrm>
      </p:grpSpPr>
    </p:spTree>
    <p:extLst>
      <p:ext uri="{BB962C8B-B14F-4D97-AF65-F5344CB8AC3E}">
        <p14:creationId xmlns:p14="http://schemas.microsoft.com/office/powerpoint/2010/main" val="2327175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46665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474D6E-8181-46D9-87B8-D192D4B6DF42}"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86"/>
        <p:cNvGrpSpPr/>
        <p:nvPr/>
      </p:nvGrpSpPr>
      <p:grpSpPr>
        <a:xfrm>
          <a:off x="0" y="0"/>
          <a:ext cx="0" cy="0"/>
          <a:chOff x="0" y="0"/>
          <a:chExt cx="0" cy="0"/>
        </a:xfrm>
      </p:grpSpPr>
      <p:sp>
        <p:nvSpPr>
          <p:cNvPr id="187" name="Google Shape;187;p9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8" name="Google Shape;188;p9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9" name="Google Shape;189;p9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457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1">
  <p:cSld name="Blank 1 1">
    <p:spTree>
      <p:nvGrpSpPr>
        <p:cNvPr id="1" name="Shape 190"/>
        <p:cNvGrpSpPr/>
        <p:nvPr/>
      </p:nvGrpSpPr>
      <p:grpSpPr>
        <a:xfrm>
          <a:off x="0" y="0"/>
          <a:ext cx="0" cy="0"/>
          <a:chOff x="0" y="0"/>
          <a:chExt cx="0" cy="0"/>
        </a:xfrm>
      </p:grpSpPr>
      <p:pic>
        <p:nvPicPr>
          <p:cNvPr id="191" name="Google Shape;191;p95"/>
          <p:cNvPicPr preferRelativeResize="0"/>
          <p:nvPr/>
        </p:nvPicPr>
        <p:blipFill rotWithShape="1">
          <a:blip r:embed="rId2">
            <a:alphaModFix/>
          </a:blip>
          <a:srcRect l="9041" t="11070" b="714"/>
          <a:stretch/>
        </p:blipFill>
        <p:spPr>
          <a:xfrm>
            <a:off x="1" y="1"/>
            <a:ext cx="9144005" cy="6857999"/>
          </a:xfrm>
          <a:prstGeom prst="rect">
            <a:avLst/>
          </a:prstGeom>
          <a:noFill/>
          <a:ln>
            <a:noFill/>
          </a:ln>
        </p:spPr>
      </p:pic>
      <p:sp>
        <p:nvSpPr>
          <p:cNvPr id="192" name="Google Shape;192;p95"/>
          <p:cNvSpPr/>
          <p:nvPr/>
        </p:nvSpPr>
        <p:spPr>
          <a:xfrm>
            <a:off x="0" y="1282784"/>
            <a:ext cx="9144000" cy="5575200"/>
          </a:xfrm>
          <a:prstGeom prst="rect">
            <a:avLst/>
          </a:prstGeom>
          <a:solidFill>
            <a:srgbClr val="1D8296"/>
          </a:solidFill>
          <a:ln w="28575" cap="flat" cmpd="sng">
            <a:solidFill>
              <a:srgbClr val="1D8296"/>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800"/>
          </a:p>
        </p:txBody>
      </p:sp>
      <p:grpSp>
        <p:nvGrpSpPr>
          <p:cNvPr id="193" name="Google Shape;193;p95"/>
          <p:cNvGrpSpPr/>
          <p:nvPr/>
        </p:nvGrpSpPr>
        <p:grpSpPr>
          <a:xfrm>
            <a:off x="5994032" y="179708"/>
            <a:ext cx="3038815" cy="233812"/>
            <a:chOff x="0" y="9525"/>
            <a:chExt cx="8103506" cy="467624"/>
          </a:xfrm>
        </p:grpSpPr>
        <p:pic>
          <p:nvPicPr>
            <p:cNvPr id="194" name="Google Shape;194;p95"/>
            <p:cNvPicPr preferRelativeResize="0"/>
            <p:nvPr/>
          </p:nvPicPr>
          <p:blipFill rotWithShape="1">
            <a:blip r:embed="rId3">
              <a:alphaModFix/>
            </a:blip>
            <a:srcRect/>
            <a:stretch/>
          </p:blipFill>
          <p:spPr>
            <a:xfrm>
              <a:off x="3019530" y="15415"/>
              <a:ext cx="532697" cy="461734"/>
            </a:xfrm>
            <a:prstGeom prst="rect">
              <a:avLst/>
            </a:prstGeom>
            <a:noFill/>
            <a:ln>
              <a:noFill/>
            </a:ln>
          </p:spPr>
        </p:pic>
        <p:sp>
          <p:nvSpPr>
            <p:cNvPr id="195" name="Google Shape;195;p95"/>
            <p:cNvSpPr txBox="1"/>
            <p:nvPr/>
          </p:nvSpPr>
          <p:spPr>
            <a:xfrm>
              <a:off x="0" y="9525"/>
              <a:ext cx="1461000" cy="432171"/>
            </a:xfrm>
            <a:prstGeom prst="rect">
              <a:avLst/>
            </a:prstGeom>
            <a:noFill/>
            <a:ln>
              <a:noFill/>
            </a:ln>
          </p:spPr>
          <p:txBody>
            <a:bodyPr spcFirstLastPara="1" wrap="square" lIns="0" tIns="0" rIns="0" bIns="0" anchor="t" anchorCtr="0">
              <a:spAutoFit/>
            </a:bodyPr>
            <a:lstStyle/>
            <a:p>
              <a:pPr marL="0" marR="0" lvl="0" indent="0" algn="l" rtl="0">
                <a:lnSpc>
                  <a:spcPct val="116980"/>
                </a:lnSpc>
                <a:spcBef>
                  <a:spcPts val="0"/>
                </a:spcBef>
                <a:spcAft>
                  <a:spcPts val="0"/>
                </a:spcAft>
                <a:buNone/>
              </a:pPr>
              <a:r>
                <a:rPr lang="en" sz="1200" b="0" i="0" u="none" strike="noStrike" cap="none">
                  <a:solidFill>
                    <a:srgbClr val="1D8296"/>
                  </a:solidFill>
                  <a:latin typeface="Montserrat Medium"/>
                  <a:ea typeface="Montserrat Medium"/>
                  <a:cs typeface="Montserrat Medium"/>
                  <a:sym typeface="Montserrat Medium"/>
                </a:rPr>
                <a:t>#Klein</a:t>
              </a:r>
              <a:endParaRPr sz="700"/>
            </a:p>
          </p:txBody>
        </p:sp>
        <p:sp>
          <p:nvSpPr>
            <p:cNvPr id="196" name="Google Shape;196;p95"/>
            <p:cNvSpPr txBox="1"/>
            <p:nvPr/>
          </p:nvSpPr>
          <p:spPr>
            <a:xfrm>
              <a:off x="1361941" y="9525"/>
              <a:ext cx="1461000" cy="432171"/>
            </a:xfrm>
            <a:prstGeom prst="rect">
              <a:avLst/>
            </a:prstGeom>
            <a:noFill/>
            <a:ln>
              <a:noFill/>
            </a:ln>
          </p:spPr>
          <p:txBody>
            <a:bodyPr spcFirstLastPara="1" wrap="square" lIns="0" tIns="0" rIns="0" bIns="0" anchor="t" anchorCtr="0">
              <a:spAutoFit/>
            </a:bodyPr>
            <a:lstStyle/>
            <a:p>
              <a:pPr marL="0" marR="0" lvl="0" indent="0" algn="l" rtl="0">
                <a:lnSpc>
                  <a:spcPct val="116980"/>
                </a:lnSpc>
                <a:spcBef>
                  <a:spcPts val="0"/>
                </a:spcBef>
                <a:spcAft>
                  <a:spcPts val="0"/>
                </a:spcAft>
                <a:buNone/>
              </a:pPr>
              <a:r>
                <a:rPr lang="en" sz="1200" b="0" i="0" u="none" strike="noStrike" cap="none">
                  <a:solidFill>
                    <a:srgbClr val="1D8296"/>
                  </a:solidFill>
                  <a:latin typeface="Montserrat Light"/>
                  <a:ea typeface="Montserrat Light"/>
                  <a:cs typeface="Montserrat Light"/>
                  <a:sym typeface="Montserrat Light"/>
                </a:rPr>
                <a:t>Family</a:t>
              </a:r>
              <a:endParaRPr sz="700"/>
            </a:p>
          </p:txBody>
        </p:sp>
        <p:sp>
          <p:nvSpPr>
            <p:cNvPr id="197" name="Google Shape;197;p95"/>
            <p:cNvSpPr txBox="1"/>
            <p:nvPr/>
          </p:nvSpPr>
          <p:spPr>
            <a:xfrm>
              <a:off x="4085005" y="9525"/>
              <a:ext cx="4018501" cy="432171"/>
            </a:xfrm>
            <a:prstGeom prst="rect">
              <a:avLst/>
            </a:prstGeom>
            <a:noFill/>
            <a:ln>
              <a:noFill/>
            </a:ln>
          </p:spPr>
          <p:txBody>
            <a:bodyPr spcFirstLastPara="1" wrap="square" lIns="0" tIns="0" rIns="0" bIns="0" anchor="t" anchorCtr="0">
              <a:spAutoFit/>
            </a:bodyPr>
            <a:lstStyle/>
            <a:p>
              <a:pPr marL="0" marR="0" lvl="0" indent="0" algn="l" rtl="0">
                <a:lnSpc>
                  <a:spcPct val="116980"/>
                </a:lnSpc>
                <a:spcBef>
                  <a:spcPts val="0"/>
                </a:spcBef>
                <a:spcAft>
                  <a:spcPts val="0"/>
                </a:spcAft>
                <a:buNone/>
              </a:pPr>
              <a:r>
                <a:rPr lang="en" sz="1200" b="0" i="0" u="none" strike="noStrike" cap="none">
                  <a:solidFill>
                    <a:srgbClr val="1D8296"/>
                  </a:solidFill>
                  <a:latin typeface="Montserrat Light"/>
                  <a:ea typeface="Montserrat Light"/>
                  <a:cs typeface="Montserrat Light"/>
                  <a:sym typeface="Montserrat Light"/>
                </a:rPr>
                <a:t>Promise   Purpose</a:t>
              </a:r>
              <a:endParaRPr sz="700"/>
            </a:p>
          </p:txBody>
        </p:sp>
        <p:sp>
          <p:nvSpPr>
            <p:cNvPr id="198" name="Google Shape;198;p95"/>
            <p:cNvSpPr txBox="1"/>
            <p:nvPr/>
          </p:nvSpPr>
          <p:spPr>
            <a:xfrm>
              <a:off x="5849677" y="9525"/>
              <a:ext cx="288000" cy="432171"/>
            </a:xfrm>
            <a:prstGeom prst="rect">
              <a:avLst/>
            </a:prstGeom>
            <a:noFill/>
            <a:ln>
              <a:noFill/>
            </a:ln>
          </p:spPr>
          <p:txBody>
            <a:bodyPr spcFirstLastPara="1" wrap="square" lIns="0" tIns="0" rIns="0" bIns="0" anchor="t" anchorCtr="0">
              <a:spAutoFit/>
            </a:bodyPr>
            <a:lstStyle/>
            <a:p>
              <a:pPr marL="0" marR="0" lvl="0" indent="0" algn="l" rtl="0">
                <a:lnSpc>
                  <a:spcPct val="116980"/>
                </a:lnSpc>
                <a:spcBef>
                  <a:spcPts val="0"/>
                </a:spcBef>
                <a:spcAft>
                  <a:spcPts val="0"/>
                </a:spcAft>
                <a:buNone/>
              </a:pPr>
              <a:r>
                <a:rPr lang="en" sz="1200" b="0" i="0" u="none" strike="noStrike" cap="none">
                  <a:solidFill>
                    <a:srgbClr val="1D8296"/>
                  </a:solidFill>
                  <a:latin typeface="Montserrat Medium"/>
                  <a:ea typeface="Montserrat Medium"/>
                  <a:cs typeface="Montserrat Medium"/>
                  <a:sym typeface="Montserrat Medium"/>
                </a:rPr>
                <a:t>2</a:t>
              </a:r>
              <a:endParaRPr sz="700"/>
            </a:p>
          </p:txBody>
        </p:sp>
        <p:sp>
          <p:nvSpPr>
            <p:cNvPr id="199" name="Google Shape;199;p95"/>
            <p:cNvSpPr txBox="1"/>
            <p:nvPr/>
          </p:nvSpPr>
          <p:spPr>
            <a:xfrm>
              <a:off x="3796994" y="9525"/>
              <a:ext cx="288000" cy="432171"/>
            </a:xfrm>
            <a:prstGeom prst="rect">
              <a:avLst/>
            </a:prstGeom>
            <a:noFill/>
            <a:ln>
              <a:noFill/>
            </a:ln>
          </p:spPr>
          <p:txBody>
            <a:bodyPr spcFirstLastPara="1" wrap="square" lIns="0" tIns="0" rIns="0" bIns="0" anchor="t" anchorCtr="0">
              <a:spAutoFit/>
            </a:bodyPr>
            <a:lstStyle/>
            <a:p>
              <a:pPr marL="0" marR="0" lvl="0" indent="0" algn="l" rtl="0">
                <a:lnSpc>
                  <a:spcPct val="116980"/>
                </a:lnSpc>
                <a:spcBef>
                  <a:spcPts val="0"/>
                </a:spcBef>
                <a:spcAft>
                  <a:spcPts val="0"/>
                </a:spcAft>
                <a:buNone/>
              </a:pPr>
              <a:r>
                <a:rPr lang="en" sz="1200" b="0" i="0" u="none" strike="noStrike" cap="none">
                  <a:solidFill>
                    <a:srgbClr val="1D8296"/>
                  </a:solidFill>
                  <a:latin typeface="Montserrat Medium"/>
                  <a:ea typeface="Montserrat Medium"/>
                  <a:cs typeface="Montserrat Medium"/>
                  <a:sym typeface="Montserrat Medium"/>
                </a:rPr>
                <a:t>#</a:t>
              </a:r>
              <a:endParaRPr sz="700"/>
            </a:p>
          </p:txBody>
        </p:sp>
      </p:grpSp>
    </p:spTree>
    <p:extLst>
      <p:ext uri="{BB962C8B-B14F-4D97-AF65-F5344CB8AC3E}">
        <p14:creationId xmlns:p14="http://schemas.microsoft.com/office/powerpoint/2010/main" val="2999576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White 1 1">
  <p:cSld name="Blank White 1 1">
    <p:spTree>
      <p:nvGrpSpPr>
        <p:cNvPr id="1" name="Shape 200"/>
        <p:cNvGrpSpPr/>
        <p:nvPr/>
      </p:nvGrpSpPr>
      <p:grpSpPr>
        <a:xfrm>
          <a:off x="0" y="0"/>
          <a:ext cx="0" cy="0"/>
          <a:chOff x="0" y="0"/>
          <a:chExt cx="0" cy="0"/>
        </a:xfrm>
      </p:grpSpPr>
      <p:pic>
        <p:nvPicPr>
          <p:cNvPr id="201" name="Google Shape;201;p96"/>
          <p:cNvPicPr preferRelativeResize="0"/>
          <p:nvPr/>
        </p:nvPicPr>
        <p:blipFill rotWithShape="1">
          <a:blip r:embed="rId2">
            <a:alphaModFix/>
          </a:blip>
          <a:srcRect b="3016"/>
          <a:stretch/>
        </p:blipFill>
        <p:spPr>
          <a:xfrm>
            <a:off x="1" y="1"/>
            <a:ext cx="9144005" cy="6857999"/>
          </a:xfrm>
          <a:prstGeom prst="rect">
            <a:avLst/>
          </a:prstGeom>
          <a:noFill/>
          <a:ln>
            <a:noFill/>
          </a:ln>
        </p:spPr>
      </p:pic>
      <p:grpSp>
        <p:nvGrpSpPr>
          <p:cNvPr id="202" name="Google Shape;202;p96"/>
          <p:cNvGrpSpPr/>
          <p:nvPr/>
        </p:nvGrpSpPr>
        <p:grpSpPr>
          <a:xfrm>
            <a:off x="5888715" y="6454074"/>
            <a:ext cx="3030526" cy="221435"/>
            <a:chOff x="558880" y="9590050"/>
            <a:chExt cx="6061052" cy="332153"/>
          </a:xfrm>
        </p:grpSpPr>
        <p:pic>
          <p:nvPicPr>
            <p:cNvPr id="203" name="Google Shape;203;p96"/>
            <p:cNvPicPr preferRelativeResize="0"/>
            <p:nvPr/>
          </p:nvPicPr>
          <p:blipFill rotWithShape="1">
            <a:blip r:embed="rId3">
              <a:alphaModFix/>
            </a:blip>
            <a:srcRect/>
            <a:stretch/>
          </p:blipFill>
          <p:spPr>
            <a:xfrm>
              <a:off x="2812753" y="9594436"/>
              <a:ext cx="402992" cy="327767"/>
            </a:xfrm>
            <a:prstGeom prst="rect">
              <a:avLst/>
            </a:prstGeom>
            <a:noFill/>
            <a:ln>
              <a:noFill/>
            </a:ln>
          </p:spPr>
        </p:pic>
        <p:sp>
          <p:nvSpPr>
            <p:cNvPr id="204" name="Google Shape;204;p96"/>
            <p:cNvSpPr txBox="1"/>
            <p:nvPr/>
          </p:nvSpPr>
          <p:spPr>
            <a:xfrm>
              <a:off x="558880" y="9590050"/>
              <a:ext cx="1092600" cy="324128"/>
            </a:xfrm>
            <a:prstGeom prst="rect">
              <a:avLst/>
            </a:prstGeom>
            <a:noFill/>
            <a:ln>
              <a:noFill/>
            </a:ln>
          </p:spPr>
          <p:txBody>
            <a:bodyPr spcFirstLastPara="1" wrap="square" lIns="0" tIns="0" rIns="0" bIns="0" anchor="t" anchorCtr="0">
              <a:spAutoFit/>
            </a:bodyPr>
            <a:lstStyle/>
            <a:p>
              <a:pPr marL="0" marR="0" lvl="0" indent="0" algn="l" rtl="0">
                <a:lnSpc>
                  <a:spcPct val="116988"/>
                </a:lnSpc>
                <a:spcBef>
                  <a:spcPts val="0"/>
                </a:spcBef>
                <a:spcAft>
                  <a:spcPts val="0"/>
                </a:spcAft>
                <a:buNone/>
              </a:pPr>
              <a:r>
                <a:rPr lang="en" sz="1200" b="0" i="0" u="none" strike="noStrike" cap="none">
                  <a:solidFill>
                    <a:srgbClr val="FFFFFF"/>
                  </a:solidFill>
                  <a:latin typeface="Montserrat Medium"/>
                  <a:ea typeface="Montserrat Medium"/>
                  <a:cs typeface="Montserrat Medium"/>
                  <a:sym typeface="Montserrat Medium"/>
                </a:rPr>
                <a:t>#Klein</a:t>
              </a:r>
              <a:endParaRPr sz="700"/>
            </a:p>
          </p:txBody>
        </p:sp>
        <p:sp>
          <p:nvSpPr>
            <p:cNvPr id="205" name="Google Shape;205;p96"/>
            <p:cNvSpPr txBox="1"/>
            <p:nvPr/>
          </p:nvSpPr>
          <p:spPr>
            <a:xfrm>
              <a:off x="1577534" y="9590050"/>
              <a:ext cx="1092600" cy="324128"/>
            </a:xfrm>
            <a:prstGeom prst="rect">
              <a:avLst/>
            </a:prstGeom>
            <a:noFill/>
            <a:ln>
              <a:noFill/>
            </a:ln>
          </p:spPr>
          <p:txBody>
            <a:bodyPr spcFirstLastPara="1" wrap="square" lIns="0" tIns="0" rIns="0" bIns="0" anchor="t" anchorCtr="0">
              <a:spAutoFit/>
            </a:bodyPr>
            <a:lstStyle/>
            <a:p>
              <a:pPr marL="0" marR="0" lvl="0" indent="0" algn="l" rtl="0">
                <a:lnSpc>
                  <a:spcPct val="116988"/>
                </a:lnSpc>
                <a:spcBef>
                  <a:spcPts val="0"/>
                </a:spcBef>
                <a:spcAft>
                  <a:spcPts val="0"/>
                </a:spcAft>
                <a:buNone/>
              </a:pPr>
              <a:r>
                <a:rPr lang="en" sz="1200" b="0" i="0" u="none" strike="noStrike" cap="none">
                  <a:solidFill>
                    <a:srgbClr val="FFFFFF"/>
                  </a:solidFill>
                  <a:latin typeface="Montserrat Light"/>
                  <a:ea typeface="Montserrat Light"/>
                  <a:cs typeface="Montserrat Light"/>
                  <a:sym typeface="Montserrat Light"/>
                </a:rPr>
                <a:t>Family</a:t>
              </a:r>
              <a:endParaRPr sz="700"/>
            </a:p>
          </p:txBody>
        </p:sp>
        <p:sp>
          <p:nvSpPr>
            <p:cNvPr id="206" name="Google Shape;206;p96"/>
            <p:cNvSpPr txBox="1"/>
            <p:nvPr/>
          </p:nvSpPr>
          <p:spPr>
            <a:xfrm>
              <a:off x="3614232" y="9590050"/>
              <a:ext cx="3005700" cy="324128"/>
            </a:xfrm>
            <a:prstGeom prst="rect">
              <a:avLst/>
            </a:prstGeom>
            <a:noFill/>
            <a:ln>
              <a:noFill/>
            </a:ln>
          </p:spPr>
          <p:txBody>
            <a:bodyPr spcFirstLastPara="1" wrap="square" lIns="0" tIns="0" rIns="0" bIns="0" anchor="t" anchorCtr="0">
              <a:spAutoFit/>
            </a:bodyPr>
            <a:lstStyle/>
            <a:p>
              <a:pPr marL="0" marR="0" lvl="0" indent="0" algn="l" rtl="0">
                <a:lnSpc>
                  <a:spcPct val="116988"/>
                </a:lnSpc>
                <a:spcBef>
                  <a:spcPts val="0"/>
                </a:spcBef>
                <a:spcAft>
                  <a:spcPts val="0"/>
                </a:spcAft>
                <a:buNone/>
              </a:pPr>
              <a:r>
                <a:rPr lang="en" sz="1200" b="0" i="0" u="none" strike="noStrike" cap="none">
                  <a:solidFill>
                    <a:srgbClr val="FFFFFF"/>
                  </a:solidFill>
                  <a:latin typeface="Montserrat Light"/>
                  <a:ea typeface="Montserrat Light"/>
                  <a:cs typeface="Montserrat Light"/>
                  <a:sym typeface="Montserrat Light"/>
                </a:rPr>
                <a:t>Promise   Purpose</a:t>
              </a:r>
              <a:endParaRPr sz="700"/>
            </a:p>
          </p:txBody>
        </p:sp>
        <p:sp>
          <p:nvSpPr>
            <p:cNvPr id="207" name="Google Shape;207;p96"/>
            <p:cNvSpPr txBox="1"/>
            <p:nvPr/>
          </p:nvSpPr>
          <p:spPr>
            <a:xfrm>
              <a:off x="4934108" y="9590050"/>
              <a:ext cx="215400" cy="324128"/>
            </a:xfrm>
            <a:prstGeom prst="rect">
              <a:avLst/>
            </a:prstGeom>
            <a:noFill/>
            <a:ln>
              <a:noFill/>
            </a:ln>
          </p:spPr>
          <p:txBody>
            <a:bodyPr spcFirstLastPara="1" wrap="square" lIns="0" tIns="0" rIns="0" bIns="0" anchor="t" anchorCtr="0">
              <a:spAutoFit/>
            </a:bodyPr>
            <a:lstStyle/>
            <a:p>
              <a:pPr marL="0" marR="0" lvl="0" indent="0" algn="l" rtl="0">
                <a:lnSpc>
                  <a:spcPct val="116988"/>
                </a:lnSpc>
                <a:spcBef>
                  <a:spcPts val="0"/>
                </a:spcBef>
                <a:spcAft>
                  <a:spcPts val="0"/>
                </a:spcAft>
                <a:buNone/>
              </a:pPr>
              <a:r>
                <a:rPr lang="en" sz="1200" b="0" i="0" u="none" strike="noStrike" cap="none">
                  <a:solidFill>
                    <a:srgbClr val="FFFFFF"/>
                  </a:solidFill>
                  <a:latin typeface="Montserrat Medium"/>
                  <a:ea typeface="Montserrat Medium"/>
                  <a:cs typeface="Montserrat Medium"/>
                  <a:sym typeface="Montserrat Medium"/>
                </a:rPr>
                <a:t>2</a:t>
              </a:r>
              <a:endParaRPr sz="700"/>
            </a:p>
          </p:txBody>
        </p:sp>
        <p:sp>
          <p:nvSpPr>
            <p:cNvPr id="208" name="Google Shape;208;p96"/>
            <p:cNvSpPr txBox="1"/>
            <p:nvPr/>
          </p:nvSpPr>
          <p:spPr>
            <a:xfrm>
              <a:off x="3398816" y="9590050"/>
              <a:ext cx="215400" cy="324128"/>
            </a:xfrm>
            <a:prstGeom prst="rect">
              <a:avLst/>
            </a:prstGeom>
            <a:noFill/>
            <a:ln>
              <a:noFill/>
            </a:ln>
          </p:spPr>
          <p:txBody>
            <a:bodyPr spcFirstLastPara="1" wrap="square" lIns="0" tIns="0" rIns="0" bIns="0" anchor="t" anchorCtr="0">
              <a:spAutoFit/>
            </a:bodyPr>
            <a:lstStyle/>
            <a:p>
              <a:pPr marL="0" marR="0" lvl="0" indent="0" algn="l" rtl="0">
                <a:lnSpc>
                  <a:spcPct val="116988"/>
                </a:lnSpc>
                <a:spcBef>
                  <a:spcPts val="0"/>
                </a:spcBef>
                <a:spcAft>
                  <a:spcPts val="0"/>
                </a:spcAft>
                <a:buNone/>
              </a:pPr>
              <a:r>
                <a:rPr lang="en" sz="1200" b="0" i="0" u="none" strike="noStrike" cap="none">
                  <a:solidFill>
                    <a:srgbClr val="FFFFFF"/>
                  </a:solidFill>
                  <a:latin typeface="Montserrat Medium"/>
                  <a:ea typeface="Montserrat Medium"/>
                  <a:cs typeface="Montserrat Medium"/>
                  <a:sym typeface="Montserrat Medium"/>
                </a:rPr>
                <a:t>#</a:t>
              </a:r>
              <a:endParaRPr sz="700"/>
            </a:p>
          </p:txBody>
        </p:sp>
      </p:grpSp>
    </p:spTree>
    <p:extLst>
      <p:ext uri="{BB962C8B-B14F-4D97-AF65-F5344CB8AC3E}">
        <p14:creationId xmlns:p14="http://schemas.microsoft.com/office/powerpoint/2010/main" val="3345016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itle Only Welcome">
  <p:cSld name="1_Title Only Welcome">
    <p:bg>
      <p:bgPr>
        <a:solidFill>
          <a:srgbClr val="FFFFFF"/>
        </a:solidFill>
        <a:effectLst/>
      </p:bgPr>
    </p:bg>
    <p:spTree>
      <p:nvGrpSpPr>
        <p:cNvPr id="1" name="Shape 209"/>
        <p:cNvGrpSpPr/>
        <p:nvPr/>
      </p:nvGrpSpPr>
      <p:grpSpPr>
        <a:xfrm>
          <a:off x="0" y="0"/>
          <a:ext cx="0" cy="0"/>
          <a:chOff x="0" y="0"/>
          <a:chExt cx="0" cy="0"/>
        </a:xfrm>
      </p:grpSpPr>
      <p:pic>
        <p:nvPicPr>
          <p:cNvPr id="210" name="Google Shape;210;p97"/>
          <p:cNvPicPr preferRelativeResize="0"/>
          <p:nvPr/>
        </p:nvPicPr>
        <p:blipFill rotWithShape="1">
          <a:blip r:embed="rId2">
            <a:alphaModFix/>
          </a:blip>
          <a:srcRect l="28500" t="3192" r="2624" b="30011"/>
          <a:stretch/>
        </p:blipFill>
        <p:spPr>
          <a:xfrm>
            <a:off x="1" y="1"/>
            <a:ext cx="9144005" cy="6857999"/>
          </a:xfrm>
          <a:prstGeom prst="rect">
            <a:avLst/>
          </a:prstGeom>
          <a:noFill/>
          <a:ln>
            <a:noFill/>
          </a:ln>
        </p:spPr>
      </p:pic>
      <p:sp>
        <p:nvSpPr>
          <p:cNvPr id="211" name="Google Shape;211;p97"/>
          <p:cNvSpPr/>
          <p:nvPr/>
        </p:nvSpPr>
        <p:spPr>
          <a:xfrm>
            <a:off x="0" y="0"/>
            <a:ext cx="3180900" cy="6858000"/>
          </a:xfrm>
          <a:prstGeom prst="rect">
            <a:avLst/>
          </a:prstGeom>
          <a:solidFill>
            <a:srgbClr val="1D829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1800"/>
          </a:p>
        </p:txBody>
      </p:sp>
      <p:sp>
        <p:nvSpPr>
          <p:cNvPr id="212" name="Google Shape;212;p97"/>
          <p:cNvSpPr/>
          <p:nvPr/>
        </p:nvSpPr>
        <p:spPr>
          <a:xfrm>
            <a:off x="345491" y="426819"/>
            <a:ext cx="8453100" cy="60044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1800"/>
          </a:p>
        </p:txBody>
      </p:sp>
      <p:grpSp>
        <p:nvGrpSpPr>
          <p:cNvPr id="213" name="Google Shape;213;p97"/>
          <p:cNvGrpSpPr/>
          <p:nvPr/>
        </p:nvGrpSpPr>
        <p:grpSpPr>
          <a:xfrm>
            <a:off x="418302" y="6090636"/>
            <a:ext cx="2840340" cy="218233"/>
            <a:chOff x="0" y="9525"/>
            <a:chExt cx="7574239" cy="436465"/>
          </a:xfrm>
        </p:grpSpPr>
        <p:pic>
          <p:nvPicPr>
            <p:cNvPr id="214" name="Google Shape;214;p97"/>
            <p:cNvPicPr preferRelativeResize="0"/>
            <p:nvPr/>
          </p:nvPicPr>
          <p:blipFill rotWithShape="1">
            <a:blip r:embed="rId3">
              <a:alphaModFix/>
            </a:blip>
            <a:srcRect/>
            <a:stretch/>
          </p:blipFill>
          <p:spPr>
            <a:xfrm>
              <a:off x="2822343" y="14409"/>
              <a:ext cx="497910" cy="431581"/>
            </a:xfrm>
            <a:prstGeom prst="rect">
              <a:avLst/>
            </a:prstGeom>
            <a:noFill/>
            <a:ln>
              <a:noFill/>
            </a:ln>
          </p:spPr>
        </p:pic>
        <p:sp>
          <p:nvSpPr>
            <p:cNvPr id="215" name="Google Shape;215;p97"/>
            <p:cNvSpPr txBox="1"/>
            <p:nvPr/>
          </p:nvSpPr>
          <p:spPr>
            <a:xfrm>
              <a:off x="0" y="9525"/>
              <a:ext cx="1365600" cy="396135"/>
            </a:xfrm>
            <a:prstGeom prst="rect">
              <a:avLst/>
            </a:prstGeom>
            <a:noFill/>
            <a:ln>
              <a:noFill/>
            </a:ln>
          </p:spPr>
          <p:txBody>
            <a:bodyPr spcFirstLastPara="1" wrap="square" lIns="0" tIns="0" rIns="0" bIns="0" anchor="t" anchorCtr="0">
              <a:spAutoFit/>
            </a:bodyPr>
            <a:lstStyle/>
            <a:p>
              <a:pPr marL="0" marR="0" lvl="0" indent="0" algn="l" rtl="0">
                <a:lnSpc>
                  <a:spcPct val="116987"/>
                </a:lnSpc>
                <a:spcBef>
                  <a:spcPts val="0"/>
                </a:spcBef>
                <a:spcAft>
                  <a:spcPts val="0"/>
                </a:spcAft>
                <a:buNone/>
              </a:pPr>
              <a:r>
                <a:rPr lang="en" sz="1100" b="0" i="0" u="none" strike="noStrike" cap="none">
                  <a:solidFill>
                    <a:srgbClr val="1D8296"/>
                  </a:solidFill>
                  <a:latin typeface="Montserrat Medium"/>
                  <a:ea typeface="Montserrat Medium"/>
                  <a:cs typeface="Montserrat Medium"/>
                  <a:sym typeface="Montserrat Medium"/>
                </a:rPr>
                <a:t>#Klein</a:t>
              </a:r>
              <a:endParaRPr sz="700"/>
            </a:p>
          </p:txBody>
        </p:sp>
        <p:sp>
          <p:nvSpPr>
            <p:cNvPr id="216" name="Google Shape;216;p97"/>
            <p:cNvSpPr txBox="1"/>
            <p:nvPr/>
          </p:nvSpPr>
          <p:spPr>
            <a:xfrm>
              <a:off x="1273000" y="9525"/>
              <a:ext cx="1365600" cy="396135"/>
            </a:xfrm>
            <a:prstGeom prst="rect">
              <a:avLst/>
            </a:prstGeom>
            <a:noFill/>
            <a:ln>
              <a:noFill/>
            </a:ln>
          </p:spPr>
          <p:txBody>
            <a:bodyPr spcFirstLastPara="1" wrap="square" lIns="0" tIns="0" rIns="0" bIns="0" anchor="t" anchorCtr="0">
              <a:spAutoFit/>
            </a:bodyPr>
            <a:lstStyle/>
            <a:p>
              <a:pPr marL="0" marR="0" lvl="0" indent="0" algn="l" rtl="0">
                <a:lnSpc>
                  <a:spcPct val="116987"/>
                </a:lnSpc>
                <a:spcBef>
                  <a:spcPts val="0"/>
                </a:spcBef>
                <a:spcAft>
                  <a:spcPts val="0"/>
                </a:spcAft>
                <a:buNone/>
              </a:pPr>
              <a:r>
                <a:rPr lang="en" sz="1100" b="0" i="0" u="none" strike="noStrike" cap="none">
                  <a:solidFill>
                    <a:srgbClr val="1D8296"/>
                  </a:solidFill>
                  <a:latin typeface="Montserrat Light"/>
                  <a:ea typeface="Montserrat Light"/>
                  <a:cs typeface="Montserrat Light"/>
                  <a:sym typeface="Montserrat Light"/>
                </a:rPr>
                <a:t>Family</a:t>
              </a:r>
              <a:endParaRPr sz="700"/>
            </a:p>
          </p:txBody>
        </p:sp>
        <p:sp>
          <p:nvSpPr>
            <p:cNvPr id="217" name="Google Shape;217;p97"/>
            <p:cNvSpPr txBox="1"/>
            <p:nvPr/>
          </p:nvSpPr>
          <p:spPr>
            <a:xfrm>
              <a:off x="3818239" y="9525"/>
              <a:ext cx="3756000" cy="396135"/>
            </a:xfrm>
            <a:prstGeom prst="rect">
              <a:avLst/>
            </a:prstGeom>
            <a:noFill/>
            <a:ln>
              <a:noFill/>
            </a:ln>
          </p:spPr>
          <p:txBody>
            <a:bodyPr spcFirstLastPara="1" wrap="square" lIns="0" tIns="0" rIns="0" bIns="0" anchor="t" anchorCtr="0">
              <a:spAutoFit/>
            </a:bodyPr>
            <a:lstStyle/>
            <a:p>
              <a:pPr marL="0" marR="0" lvl="0" indent="0" algn="l" rtl="0">
                <a:lnSpc>
                  <a:spcPct val="116987"/>
                </a:lnSpc>
                <a:spcBef>
                  <a:spcPts val="0"/>
                </a:spcBef>
                <a:spcAft>
                  <a:spcPts val="0"/>
                </a:spcAft>
                <a:buNone/>
              </a:pPr>
              <a:r>
                <a:rPr lang="en" sz="1100" b="0" i="0" u="none" strike="noStrike" cap="none">
                  <a:solidFill>
                    <a:srgbClr val="1D8296"/>
                  </a:solidFill>
                  <a:latin typeface="Montserrat Light"/>
                  <a:ea typeface="Montserrat Light"/>
                  <a:cs typeface="Montserrat Light"/>
                  <a:sym typeface="Montserrat Light"/>
                </a:rPr>
                <a:t>Promise   Purpose</a:t>
              </a:r>
              <a:endParaRPr sz="700"/>
            </a:p>
          </p:txBody>
        </p:sp>
        <p:sp>
          <p:nvSpPr>
            <p:cNvPr id="218" name="Google Shape;218;p97"/>
            <p:cNvSpPr txBox="1"/>
            <p:nvPr/>
          </p:nvSpPr>
          <p:spPr>
            <a:xfrm>
              <a:off x="5467671" y="9525"/>
              <a:ext cx="269101" cy="396135"/>
            </a:xfrm>
            <a:prstGeom prst="rect">
              <a:avLst/>
            </a:prstGeom>
            <a:noFill/>
            <a:ln>
              <a:noFill/>
            </a:ln>
          </p:spPr>
          <p:txBody>
            <a:bodyPr spcFirstLastPara="1" wrap="square" lIns="0" tIns="0" rIns="0" bIns="0" anchor="t" anchorCtr="0">
              <a:spAutoFit/>
            </a:bodyPr>
            <a:lstStyle/>
            <a:p>
              <a:pPr marL="0" marR="0" lvl="0" indent="0" algn="l" rtl="0">
                <a:lnSpc>
                  <a:spcPct val="116987"/>
                </a:lnSpc>
                <a:spcBef>
                  <a:spcPts val="0"/>
                </a:spcBef>
                <a:spcAft>
                  <a:spcPts val="0"/>
                </a:spcAft>
                <a:buNone/>
              </a:pPr>
              <a:r>
                <a:rPr lang="en" sz="1100" b="0" i="0" u="none" strike="noStrike" cap="none">
                  <a:solidFill>
                    <a:srgbClr val="1D8296"/>
                  </a:solidFill>
                  <a:latin typeface="Montserrat Medium"/>
                  <a:ea typeface="Montserrat Medium"/>
                  <a:cs typeface="Montserrat Medium"/>
                  <a:sym typeface="Montserrat Medium"/>
                </a:rPr>
                <a:t>2</a:t>
              </a:r>
              <a:endParaRPr sz="700"/>
            </a:p>
          </p:txBody>
        </p:sp>
        <p:sp>
          <p:nvSpPr>
            <p:cNvPr id="219" name="Google Shape;219;p97"/>
            <p:cNvSpPr txBox="1"/>
            <p:nvPr/>
          </p:nvSpPr>
          <p:spPr>
            <a:xfrm>
              <a:off x="3549037" y="9525"/>
              <a:ext cx="269101" cy="396135"/>
            </a:xfrm>
            <a:prstGeom prst="rect">
              <a:avLst/>
            </a:prstGeom>
            <a:noFill/>
            <a:ln>
              <a:noFill/>
            </a:ln>
          </p:spPr>
          <p:txBody>
            <a:bodyPr spcFirstLastPara="1" wrap="square" lIns="0" tIns="0" rIns="0" bIns="0" anchor="t" anchorCtr="0">
              <a:spAutoFit/>
            </a:bodyPr>
            <a:lstStyle/>
            <a:p>
              <a:pPr marL="0" marR="0" lvl="0" indent="0" algn="l" rtl="0">
                <a:lnSpc>
                  <a:spcPct val="116987"/>
                </a:lnSpc>
                <a:spcBef>
                  <a:spcPts val="0"/>
                </a:spcBef>
                <a:spcAft>
                  <a:spcPts val="0"/>
                </a:spcAft>
                <a:buNone/>
              </a:pPr>
              <a:r>
                <a:rPr lang="en" sz="1100" b="0" i="0" u="none" strike="noStrike" cap="none">
                  <a:solidFill>
                    <a:srgbClr val="1D8296"/>
                  </a:solidFill>
                  <a:latin typeface="Montserrat Medium"/>
                  <a:ea typeface="Montserrat Medium"/>
                  <a:cs typeface="Montserrat Medium"/>
                  <a:sym typeface="Montserrat Medium"/>
                </a:rPr>
                <a:t>#</a:t>
              </a:r>
              <a:endParaRPr sz="700"/>
            </a:p>
          </p:txBody>
        </p:sp>
      </p:grpSp>
      <p:cxnSp>
        <p:nvCxnSpPr>
          <p:cNvPr id="220" name="Google Shape;220;p97"/>
          <p:cNvCxnSpPr/>
          <p:nvPr/>
        </p:nvCxnSpPr>
        <p:spPr>
          <a:xfrm rot="5400000">
            <a:off x="5796309" y="3429000"/>
            <a:ext cx="6004400" cy="0"/>
          </a:xfrm>
          <a:prstGeom prst="straightConnector1">
            <a:avLst/>
          </a:prstGeom>
          <a:noFill/>
          <a:ln w="142875" cap="flat" cmpd="sng">
            <a:solidFill>
              <a:srgbClr val="F19F53"/>
            </a:solidFill>
            <a:prstDash val="solid"/>
            <a:round/>
            <a:headEnd type="none" w="sm" len="sm"/>
            <a:tailEnd type="none" w="sm" len="sm"/>
          </a:ln>
        </p:spPr>
      </p:cxnSp>
    </p:spTree>
    <p:extLst>
      <p:ext uri="{BB962C8B-B14F-4D97-AF65-F5344CB8AC3E}">
        <p14:creationId xmlns:p14="http://schemas.microsoft.com/office/powerpoint/2010/main" val="259258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9EAE2-B45F-47BE-949C-38DF4A42FD3B}" type="datetime1">
              <a:rPr lang="en-US" smtClean="0"/>
              <a:t>6/7/2024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311700" y="85367"/>
            <a:ext cx="8520600" cy="763600"/>
          </a:xfrm>
          <a:prstGeom prst="rect">
            <a:avLst/>
          </a:prstGeom>
          <a:noFill/>
          <a:ln>
            <a:noFill/>
          </a:ln>
        </p:spPr>
        <p:txBody>
          <a:bodyPr spcFirstLastPara="1" wrap="square" lIns="91425" tIns="91425" rIns="91425" bIns="91425" anchor="t" anchorCtr="0">
            <a:normAutofit/>
          </a:bodyPr>
          <a:lstStyle>
            <a:lvl1pPr lvl="0"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1pPr>
            <a:lvl2pPr lvl="1"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2pPr>
            <a:lvl3pPr lvl="2"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3pPr>
            <a:lvl4pPr lvl="3"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4pPr>
            <a:lvl5pPr lvl="4"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5pPr>
            <a:lvl6pPr lvl="5"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6pPr>
            <a:lvl7pPr lvl="6"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7pPr>
            <a:lvl8pPr lvl="7"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8pPr>
            <a:lvl9pPr lvl="8" algn="r" rtl="0">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9pPr>
          </a:lstStyle>
          <a:p>
            <a:endParaRPr/>
          </a:p>
        </p:txBody>
      </p:sp>
      <p:sp>
        <p:nvSpPr>
          <p:cNvPr id="54" name="Google Shape;54;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2pPr>
            <a:lvl3pPr marL="1371600" lvl="2"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3pPr>
            <a:lvl4pPr marL="1828800" lvl="3"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4pPr>
            <a:lvl5pPr marL="2286000" lvl="4"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5pPr>
            <a:lvl6pPr marL="2743200" lvl="5"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6pPr>
            <a:lvl7pPr marL="3200400" lvl="6"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7pPr>
            <a:lvl8pPr marL="3657600" lvl="7"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8pPr>
            <a:lvl9pPr marL="4114800" lvl="8" indent="-317500" rtl="0">
              <a:lnSpc>
                <a:spcPct val="115000"/>
              </a:lnSpc>
              <a:spcBef>
                <a:spcPts val="0"/>
              </a:spcBef>
              <a:spcAft>
                <a:spcPts val="0"/>
              </a:spcAft>
              <a:buClr>
                <a:schemeClr val="dk2"/>
              </a:buClr>
              <a:buSzPts val="1400"/>
              <a:buFont typeface="Poppins"/>
              <a:buChar char="■"/>
              <a:defRPr sz="1400">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4319268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usack2.com/KCHS23_24/202406Jun/14_Train/Assets/Quizizz_Presentation.pdf" TargetMode="External"/><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hyperlink" Target="https://quizizz.com/admin"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cusack2.com/KCHS23_24/202406Jun/Video/P10_Text/QuizizzText.html" TargetMode="External"/><Relationship Id="rId2" Type="http://schemas.openxmlformats.org/officeDocument/2006/relationships/hyperlink" Target="https://www.cusack2.com/KCHS23_24/202406Jun/14_Train/Assets/Questions.txt" TargetMode="External"/><Relationship Id="rId1" Type="http://schemas.openxmlformats.org/officeDocument/2006/relationships/slideLayout" Target="../slideLayouts/slideLayout2.xml"/><Relationship Id="rId4" Type="http://schemas.openxmlformats.org/officeDocument/2006/relationships/hyperlink" Target="https://youtu.be/fscWnctHM6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usack2.com/KCHS23_24/202406Jun/Video/P11_Excel/QuizizzP11_Excel.html" TargetMode="External"/><Relationship Id="rId2" Type="http://schemas.openxmlformats.org/officeDocument/2006/relationships/hyperlink" Target="https://www.cusack2.com/KCHS23_24/202406Jun/14_Train/Assets/349QuestionsUploadCyberDigitalForensics.xlsx" TargetMode="External"/><Relationship Id="rId1" Type="http://schemas.openxmlformats.org/officeDocument/2006/relationships/slideLayout" Target="../slideLayouts/slideLayout2.xml"/><Relationship Id="rId4" Type="http://schemas.openxmlformats.org/officeDocument/2006/relationships/hyperlink" Target="https://youtu.be/57BNkIKsO0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usack2.com/KCHS23_24/202406Jun/Video/P12_URL/QuizizzP12_WebURl.html" TargetMode="External"/><Relationship Id="rId2" Type="http://schemas.openxmlformats.org/officeDocument/2006/relationships/hyperlink" Target="https://stackify.com/java-glossary/" TargetMode="External"/><Relationship Id="rId1" Type="http://schemas.openxmlformats.org/officeDocument/2006/relationships/slideLayout" Target="../slideLayouts/slideLayout2.xml"/><Relationship Id="rId4" Type="http://schemas.openxmlformats.org/officeDocument/2006/relationships/hyperlink" Target="https://youtu.be/t8mFJ57WWjo"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usack2.com/KCHS23_24/202406Jun/Video/P13_YouTube/QuizizzP13_YouTube.html" TargetMode="External"/><Relationship Id="rId2" Type="http://schemas.openxmlformats.org/officeDocument/2006/relationships/hyperlink" Target="https://www.youtube.com/watch?v=Sp6K3qpVFO0" TargetMode="External"/><Relationship Id="rId1" Type="http://schemas.openxmlformats.org/officeDocument/2006/relationships/slideLayout" Target="../slideLayouts/slideLayout2.xml"/><Relationship Id="rId4" Type="http://schemas.openxmlformats.org/officeDocument/2006/relationships/hyperlink" Target="https://youtu.be/YgMHQBmFtu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IcpfI2QCeMs" TargetMode="External"/><Relationship Id="rId2" Type="http://schemas.openxmlformats.org/officeDocument/2006/relationships/hyperlink" Target="https://www.cusack2.com/KCHS23_24/202406Jun/Video/P14_Search/QuizizzP14_Search.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usack2.com/KCHS23_24/202406Jun/Video/P15_Image/quizizzP15_Images.html" TargetMode="External"/><Relationship Id="rId2" Type="http://schemas.openxmlformats.org/officeDocument/2006/relationships/hyperlink" Target="https://quizizz.com/admin/quiz/6645521cf961d836b399c256?source=quiz_share" TargetMode="External"/><Relationship Id="rId1" Type="http://schemas.openxmlformats.org/officeDocument/2006/relationships/slideLayout" Target="../slideLayouts/slideLayout2.xml"/><Relationship Id="rId4" Type="http://schemas.openxmlformats.org/officeDocument/2006/relationships/hyperlink" Target="https://youtu.be/Cawoz1JXz5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usack2.com/KCHS23_24/202406Jun/Video/P16_Reports/QuizizzP16_Reports.html" TargetMode="External"/><Relationship Id="rId2" Type="http://schemas.openxmlformats.org/officeDocument/2006/relationships/hyperlink" Target="https://quizizz.com/admin/reports/6642b7f1cc6f8a26937f5c8c?source=report" TargetMode="External"/><Relationship Id="rId1" Type="http://schemas.openxmlformats.org/officeDocument/2006/relationships/slideLayout" Target="../slideLayouts/slideLayout2.xml"/><Relationship Id="rId4" Type="http://schemas.openxmlformats.org/officeDocument/2006/relationships/hyperlink" Target="https://youtu.be/iSlGH6LjJB8"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V7rZyk1EuSU" TargetMode="External"/><Relationship Id="rId2" Type="http://schemas.openxmlformats.org/officeDocument/2006/relationships/hyperlink" Target="https://www.cusack2.com/KCHS23_24/202406Jun/Video/P17_Collection/QuizizzP17_Collections.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quizizz.com/join?gc=67935196" TargetMode="External"/><Relationship Id="rId2" Type="http://schemas.openxmlformats.org/officeDocument/2006/relationships/hyperlink" Target="https://www.cusack2.com/KCHS23_24/Courses/Quizizz/CyberCapstone/24_25/Practicefirst87_upload.xls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9fPlS7RnksQ" TargetMode="External"/><Relationship Id="rId2" Type="http://schemas.openxmlformats.org/officeDocument/2006/relationships/hyperlink" Target="https://www.cusack2.com/KCHS23_24/202406Jun/Video/P01Intro/QuizizzP1_6.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hyperlink" Target="http://bit.ly/Sum24PNP" TargetMode="External"/><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hyperlink" Target="mailto:jcusack1@kleinisd.ne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quizizz.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WwV_jwQpRUg" TargetMode="External"/><Relationship Id="rId2" Type="http://schemas.openxmlformats.org/officeDocument/2006/relationships/hyperlink" Target="https://www.cusack2.com/KCHS23_24/202406Jun/Video/P07Layout/QuizizzP7.html" TargetMode="Externa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hyperlink" Target="https://www.cusack2.com/KCHS23_24/202406Jun/Video/P08Demo/QuizizzP8.html" TargetMode="External"/><Relationship Id="rId2" Type="http://schemas.openxmlformats.org/officeDocument/2006/relationships/hyperlink" Target="https://quizizz.com/admin/quiz/66382a1f05216e466e727dfc?source=quiz_share" TargetMode="Externa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youtu.be/ujEu_a_pRn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usack2.com/KCHS23_24/202406Jun/Video/P09_PDF/QuizizzP9_PDF.html" TargetMode="External"/><Relationship Id="rId2" Type="http://schemas.openxmlformats.org/officeDocument/2006/relationships/hyperlink" Target="https://www.cusack2.com/KCHS23_24/202406Jun/14_Train/Assets/1.2.16%20-%20key%20-%20Cryptographic%20Attacks.pdf"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youtu.be/pH5HtTxo4q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1867" y="1967266"/>
            <a:ext cx="2540126" cy="2547257"/>
          </a:xfrm>
          <a:noFill/>
        </p:spPr>
        <p:txBody>
          <a:bodyPr vert="horz" lIns="91440" tIns="45720" rIns="91440" bIns="45720" rtlCol="0" anchor="ctr">
            <a:normAutofit/>
          </a:bodyPr>
          <a:lstStyle/>
          <a:p>
            <a:pPr defTabSz="914400">
              <a:lnSpc>
                <a:spcPct val="90000"/>
              </a:lnSpc>
            </a:pPr>
            <a:r>
              <a:rPr lang="en-US" sz="3100" kern="1200" dirty="0">
                <a:solidFill>
                  <a:srgbClr val="FFFFFF"/>
                </a:solidFill>
                <a:latin typeface="+mj-lt"/>
                <a:ea typeface="+mj-ea"/>
                <a:cs typeface="+mj-cs"/>
              </a:rPr>
              <a:t>Cusack’s Quizizz Presentation QR code</a:t>
            </a:r>
          </a:p>
        </p:txBody>
      </p:sp>
      <p:pic>
        <p:nvPicPr>
          <p:cNvPr id="4" name="Picture 3" descr="A qr code with black squares&#10;&#10;Description automatically generated">
            <a:extLst>
              <a:ext uri="{FF2B5EF4-FFF2-40B4-BE49-F238E27FC236}">
                <a16:creationId xmlns:a16="http://schemas.microsoft.com/office/drawing/2014/main" id="{AEC43691-B2B0-4FA8-19A2-1C990ED0FD65}"/>
              </a:ext>
            </a:extLst>
          </p:cNvPr>
          <p:cNvPicPr>
            <a:picLocks noChangeAspect="1"/>
          </p:cNvPicPr>
          <p:nvPr/>
        </p:nvPicPr>
        <p:blipFill>
          <a:blip r:embed="rId2"/>
          <a:stretch>
            <a:fillRect/>
          </a:stretch>
        </p:blipFill>
        <p:spPr>
          <a:xfrm>
            <a:off x="3352800" y="364067"/>
            <a:ext cx="5588000" cy="5588000"/>
          </a:xfrm>
          <a:prstGeom prst="rect">
            <a:avLst/>
          </a:prstGeom>
        </p:spPr>
      </p:pic>
      <p:sp>
        <p:nvSpPr>
          <p:cNvPr id="3" name="TextBox 2">
            <a:extLst>
              <a:ext uri="{FF2B5EF4-FFF2-40B4-BE49-F238E27FC236}">
                <a16:creationId xmlns:a16="http://schemas.microsoft.com/office/drawing/2014/main" id="{865AA4EA-5423-EE64-9B2F-274E1998139B}"/>
              </a:ext>
            </a:extLst>
          </p:cNvPr>
          <p:cNvSpPr txBox="1"/>
          <p:nvPr/>
        </p:nvSpPr>
        <p:spPr>
          <a:xfrm>
            <a:off x="127000" y="203200"/>
            <a:ext cx="8890000" cy="338554"/>
          </a:xfrm>
          <a:prstGeom prst="rect">
            <a:avLst/>
          </a:prstGeom>
          <a:noFill/>
        </p:spPr>
        <p:txBody>
          <a:bodyPr wrap="square" rtlCol="0">
            <a:spAutoFit/>
          </a:bodyPr>
          <a:lstStyle/>
          <a:p>
            <a:r>
              <a:rPr lang="en-US" sz="1600" b="1" dirty="0">
                <a:hlinkClick r:id="rId3"/>
              </a:rPr>
              <a:t>https://www.cusack2.com/KCHS23_24/202406Jun/14_Train/Assets/Quizizz_Presentation.pdf</a:t>
            </a:r>
            <a:endParaRPr lang="en-US" sz="1600" b="1" dirty="0"/>
          </a:p>
        </p:txBody>
      </p:sp>
      <p:sp>
        <p:nvSpPr>
          <p:cNvPr id="6" name="TextBox 5">
            <a:extLst>
              <a:ext uri="{FF2B5EF4-FFF2-40B4-BE49-F238E27FC236}">
                <a16:creationId xmlns:a16="http://schemas.microsoft.com/office/drawing/2014/main" id="{CB2BED25-1F80-CE60-0827-CC6FE607291A}"/>
              </a:ext>
            </a:extLst>
          </p:cNvPr>
          <p:cNvSpPr txBox="1"/>
          <p:nvPr/>
        </p:nvSpPr>
        <p:spPr>
          <a:xfrm>
            <a:off x="397933" y="6053667"/>
            <a:ext cx="3860800" cy="369332"/>
          </a:xfrm>
          <a:prstGeom prst="rect">
            <a:avLst/>
          </a:prstGeom>
          <a:noFill/>
        </p:spPr>
        <p:txBody>
          <a:bodyPr wrap="square" rtlCol="0">
            <a:spAutoFit/>
          </a:bodyPr>
          <a:lstStyle/>
          <a:p>
            <a:r>
              <a:rPr lang="en-US" dirty="0">
                <a:hlinkClick r:id="rId4"/>
              </a:rPr>
              <a:t>https://quizizz.com/admin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using a text file</a:t>
            </a:r>
            <a:endParaRPr dirty="0"/>
          </a:p>
        </p:txBody>
      </p:sp>
      <p:sp>
        <p:nvSpPr>
          <p:cNvPr id="3" name="Content Placeholder 2"/>
          <p:cNvSpPr>
            <a:spLocks noGrp="1"/>
          </p:cNvSpPr>
          <p:nvPr>
            <p:ph idx="1"/>
          </p:nvPr>
        </p:nvSpPr>
        <p:spPr>
          <a:xfrm>
            <a:off x="457200" y="1346200"/>
            <a:ext cx="8229600" cy="5375275"/>
          </a:xfrm>
        </p:spPr>
        <p:txBody>
          <a:bodyPr>
            <a:normAutofit/>
          </a:bodyPr>
          <a:lstStyle/>
          <a:p>
            <a:r>
              <a:rPr dirty="0"/>
              <a:t>- Click on the 'Create' icon.</a:t>
            </a:r>
          </a:p>
          <a:p>
            <a:r>
              <a:rPr dirty="0"/>
              <a:t>- Click on the </a:t>
            </a:r>
            <a:r>
              <a:rPr lang="en-US" dirty="0"/>
              <a:t>“Assessment”</a:t>
            </a:r>
            <a:r>
              <a:rPr dirty="0"/>
              <a:t> in the upper left corner.</a:t>
            </a:r>
          </a:p>
          <a:p>
            <a:r>
              <a:rPr dirty="0"/>
              <a:t>- </a:t>
            </a:r>
            <a:r>
              <a:rPr lang="en-US" dirty="0"/>
              <a:t>copy from the text file below</a:t>
            </a:r>
            <a:r>
              <a:rPr dirty="0"/>
              <a:t>:</a:t>
            </a:r>
          </a:p>
          <a:p>
            <a:r>
              <a:rPr dirty="0"/>
              <a:t>- </a:t>
            </a:r>
            <a:r>
              <a:rPr lang="en-US" dirty="0"/>
              <a:t>Data is on the next line:</a:t>
            </a:r>
          </a:p>
          <a:p>
            <a:r>
              <a:rPr dirty="0"/>
              <a:t>-</a:t>
            </a:r>
            <a:r>
              <a:rPr lang="en-US" dirty="0"/>
              <a:t>-</a:t>
            </a:r>
            <a:r>
              <a:rPr dirty="0"/>
              <a:t> ‘</a:t>
            </a:r>
            <a:r>
              <a:rPr lang="en-US" dirty="0">
                <a:hlinkClick r:id="rId2"/>
              </a:rPr>
              <a:t>PasteText</a:t>
            </a:r>
            <a:r>
              <a:rPr dirty="0">
                <a:hlinkClick r:id="rId2"/>
              </a:rPr>
              <a:t>.txt</a:t>
            </a:r>
            <a:r>
              <a:rPr dirty="0"/>
              <a:t>’</a:t>
            </a:r>
            <a:r>
              <a:rPr lang="en-US" dirty="0"/>
              <a:t> – Click here.</a:t>
            </a:r>
          </a:p>
          <a:p>
            <a:r>
              <a:rPr lang="en-US" dirty="0">
                <a:hlinkClick r:id="rId3"/>
              </a:rPr>
              <a:t>Video to create using a text file. </a:t>
            </a:r>
            <a:r>
              <a:rPr lang="en-US" sz="1600" dirty="0"/>
              <a:t>(www.cusack2.com).</a:t>
            </a:r>
            <a:r>
              <a:rPr lang="en-US" dirty="0"/>
              <a:t>  </a:t>
            </a:r>
          </a:p>
          <a:p>
            <a:r>
              <a:rPr lang="en-US" dirty="0">
                <a:hlinkClick r:id="rId4"/>
              </a:rPr>
              <a:t>Video (YouTube Version)</a:t>
            </a:r>
            <a:endParaRPr lang="en-US" dirty="0"/>
          </a:p>
          <a:p>
            <a:endParaRPr sz="2000" dirty="0"/>
          </a:p>
        </p:txBody>
      </p:sp>
      <p:sp>
        <p:nvSpPr>
          <p:cNvPr id="4" name="Date Placeholder 3">
            <a:extLst>
              <a:ext uri="{FF2B5EF4-FFF2-40B4-BE49-F238E27FC236}">
                <a16:creationId xmlns:a16="http://schemas.microsoft.com/office/drawing/2014/main" id="{31B4A6D4-5063-3FF9-9A7A-DF1686648442}"/>
              </a:ext>
            </a:extLst>
          </p:cNvPr>
          <p:cNvSpPr>
            <a:spLocks noGrp="1"/>
          </p:cNvSpPr>
          <p:nvPr>
            <p:ph type="dt" sz="half" idx="10"/>
          </p:nvPr>
        </p:nvSpPr>
        <p:spPr/>
        <p:txBody>
          <a:bodyPr/>
          <a:lstStyle/>
          <a:p>
            <a:fld id="{6D0EF74A-0EEF-4E4C-BCB3-A77997793772}" type="datetime1">
              <a:rPr lang="en-US" smtClean="0"/>
              <a:t>6/7/2024</a:t>
            </a:fld>
            <a:endParaRPr lang="en-US"/>
          </a:p>
        </p:txBody>
      </p:sp>
      <p:sp>
        <p:nvSpPr>
          <p:cNvPr id="5" name="Slide Number Placeholder 4">
            <a:extLst>
              <a:ext uri="{FF2B5EF4-FFF2-40B4-BE49-F238E27FC236}">
                <a16:creationId xmlns:a16="http://schemas.microsoft.com/office/drawing/2014/main" id="{0D442B3B-9B07-7F98-3138-7E5A80942D91}"/>
              </a:ext>
            </a:extLst>
          </p:cNvPr>
          <p:cNvSpPr>
            <a:spLocks noGrp="1"/>
          </p:cNvSpPr>
          <p:nvPr>
            <p:ph type="sldNum" sz="quarter" idx="12"/>
          </p:nvPr>
        </p:nvSpPr>
        <p:spPr/>
        <p:txBody>
          <a:bodyPr/>
          <a:lstStyle/>
          <a:p>
            <a:fld id="{C1FF6DA9-008F-8B48-92A6-B652298478BF}" type="slidenum">
              <a:rPr lang="en-US" smtClean="0"/>
              <a:t>10</a:t>
            </a:fld>
            <a:endParaRPr lang="en-US"/>
          </a:p>
        </p:txBody>
      </p:sp>
    </p:spTree>
    <p:extLst>
      <p:ext uri="{BB962C8B-B14F-4D97-AF65-F5344CB8AC3E}">
        <p14:creationId xmlns:p14="http://schemas.microsoft.com/office/powerpoint/2010/main" val="839286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Creat</a:t>
            </a:r>
            <a:r>
              <a:rPr lang="en-US" dirty="0"/>
              <a:t>e with an excel spreadsheet </a:t>
            </a:r>
            <a:endParaRPr dirty="0"/>
          </a:p>
        </p:txBody>
      </p:sp>
      <p:sp>
        <p:nvSpPr>
          <p:cNvPr id="3" name="Content Placeholder 2"/>
          <p:cNvSpPr>
            <a:spLocks noGrp="1"/>
          </p:cNvSpPr>
          <p:nvPr>
            <p:ph idx="1"/>
          </p:nvPr>
        </p:nvSpPr>
        <p:spPr>
          <a:xfrm>
            <a:off x="76200" y="1417638"/>
            <a:ext cx="8957732" cy="5303837"/>
          </a:xfrm>
        </p:spPr>
        <p:txBody>
          <a:bodyPr>
            <a:normAutofit/>
          </a:bodyPr>
          <a:lstStyle/>
          <a:p>
            <a:r>
              <a:rPr lang="en-US" dirty="0"/>
              <a:t>- Click on the 'Create' icon.</a:t>
            </a:r>
          </a:p>
          <a:p>
            <a:r>
              <a:rPr lang="en-US" dirty="0"/>
              <a:t>- Click on the “Assessment” in the upper left corner.</a:t>
            </a:r>
          </a:p>
          <a:p>
            <a:r>
              <a:rPr dirty="0"/>
              <a:t>-</a:t>
            </a:r>
            <a:r>
              <a:rPr lang="en-US" dirty="0"/>
              <a:t>-Spread sheet  is on the next line:</a:t>
            </a:r>
          </a:p>
          <a:p>
            <a:r>
              <a:rPr dirty="0">
                <a:hlinkClick r:id="rId2"/>
              </a:rPr>
              <a:t>'349QuestionsUploadCyberDigitalForensics.xlsx'</a:t>
            </a:r>
            <a:endParaRPr lang="en-US" dirty="0"/>
          </a:p>
          <a:p>
            <a:r>
              <a:rPr lang="en-US" dirty="0">
                <a:hlinkClick r:id="rId3"/>
              </a:rPr>
              <a:t>Video to import an excel sheet </a:t>
            </a:r>
            <a:r>
              <a:rPr lang="en-US" sz="1600" dirty="0"/>
              <a:t>(www.cusack2.com).</a:t>
            </a:r>
          </a:p>
          <a:p>
            <a:r>
              <a:rPr lang="en-US" dirty="0">
                <a:hlinkClick r:id="rId4"/>
              </a:rPr>
              <a:t>Video (YouTube Version)</a:t>
            </a:r>
            <a:endParaRPr lang="en-US" dirty="0"/>
          </a:p>
          <a:p>
            <a:endParaRPr lang="en-US" dirty="0"/>
          </a:p>
          <a:p>
            <a:endParaRPr dirty="0"/>
          </a:p>
        </p:txBody>
      </p:sp>
      <p:sp>
        <p:nvSpPr>
          <p:cNvPr id="4" name="Date Placeholder 3">
            <a:extLst>
              <a:ext uri="{FF2B5EF4-FFF2-40B4-BE49-F238E27FC236}">
                <a16:creationId xmlns:a16="http://schemas.microsoft.com/office/drawing/2014/main" id="{31B4A6D4-5063-3FF9-9A7A-DF1686648442}"/>
              </a:ext>
            </a:extLst>
          </p:cNvPr>
          <p:cNvSpPr>
            <a:spLocks noGrp="1"/>
          </p:cNvSpPr>
          <p:nvPr>
            <p:ph type="dt" sz="half" idx="10"/>
          </p:nvPr>
        </p:nvSpPr>
        <p:spPr/>
        <p:txBody>
          <a:bodyPr/>
          <a:lstStyle/>
          <a:p>
            <a:fld id="{6D0EF74A-0EEF-4E4C-BCB3-A77997793772}" type="datetime1">
              <a:rPr lang="en-US" smtClean="0"/>
              <a:t>6/7/2024</a:t>
            </a:fld>
            <a:endParaRPr lang="en-US"/>
          </a:p>
        </p:txBody>
      </p:sp>
      <p:sp>
        <p:nvSpPr>
          <p:cNvPr id="5" name="Slide Number Placeholder 4">
            <a:extLst>
              <a:ext uri="{FF2B5EF4-FFF2-40B4-BE49-F238E27FC236}">
                <a16:creationId xmlns:a16="http://schemas.microsoft.com/office/drawing/2014/main" id="{0D442B3B-9B07-7F98-3138-7E5A80942D91}"/>
              </a:ext>
            </a:extLst>
          </p:cNvPr>
          <p:cNvSpPr>
            <a:spLocks noGrp="1"/>
          </p:cNvSpPr>
          <p:nvPr>
            <p:ph type="sldNum" sz="quarter" idx="12"/>
          </p:nvPr>
        </p:nvSpPr>
        <p:spPr/>
        <p:txBody>
          <a:bodyPr/>
          <a:lstStyle/>
          <a:p>
            <a:fld id="{C1FF6DA9-008F-8B48-92A6-B652298478BF}" type="slidenum">
              <a:rPr lang="en-US" smtClean="0"/>
              <a:t>11</a:t>
            </a:fld>
            <a:endParaRPr lang="en-US"/>
          </a:p>
        </p:txBody>
      </p:sp>
    </p:spTree>
    <p:extLst>
      <p:ext uri="{BB962C8B-B14F-4D97-AF65-F5344CB8AC3E}">
        <p14:creationId xmlns:p14="http://schemas.microsoft.com/office/powerpoint/2010/main" val="1986536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dirty="0"/>
              <a:t>Create from a web URL  </a:t>
            </a:r>
            <a:endParaRPr dirty="0"/>
          </a:p>
        </p:txBody>
      </p:sp>
      <p:sp>
        <p:nvSpPr>
          <p:cNvPr id="3" name="Content Placeholder 2"/>
          <p:cNvSpPr>
            <a:spLocks noGrp="1"/>
          </p:cNvSpPr>
          <p:nvPr>
            <p:ph idx="1"/>
          </p:nvPr>
        </p:nvSpPr>
        <p:spPr>
          <a:xfrm>
            <a:off x="457200" y="1202268"/>
            <a:ext cx="8229600" cy="5799666"/>
          </a:xfrm>
        </p:spPr>
        <p:txBody>
          <a:bodyPr>
            <a:normAutofit/>
          </a:bodyPr>
          <a:lstStyle/>
          <a:p>
            <a:r>
              <a:rPr lang="en-US" dirty="0"/>
              <a:t>- Click on the 'Create' icon.</a:t>
            </a:r>
          </a:p>
          <a:p>
            <a:r>
              <a:rPr lang="en-US" dirty="0"/>
              <a:t>- Click on the “Assessment” in the upper left corner.</a:t>
            </a:r>
          </a:p>
          <a:p>
            <a:r>
              <a:rPr dirty="0"/>
              <a:t>Generate from Web</a:t>
            </a:r>
            <a:r>
              <a:rPr lang="en-US" dirty="0"/>
              <a:t> url: </a:t>
            </a:r>
          </a:p>
          <a:p>
            <a:r>
              <a:rPr lang="en-US" sz="2400" dirty="0"/>
              <a:t>(</a:t>
            </a:r>
            <a:r>
              <a:rPr lang="en-US" sz="2400" b="0" i="0" dirty="0">
                <a:solidFill>
                  <a:srgbClr val="6C757D"/>
                </a:solidFill>
                <a:effectLst/>
                <a:highlight>
                  <a:srgbClr val="FFFFFF"/>
                </a:highlight>
                <a:latin typeface="Rubik"/>
              </a:rPr>
              <a:t>Java Glossary and the Core Concepts in the Java Language)</a:t>
            </a:r>
            <a:endParaRPr lang="en-US" sz="2400" dirty="0"/>
          </a:p>
          <a:p>
            <a:r>
              <a:rPr lang="en-US" dirty="0"/>
              <a:t> </a:t>
            </a:r>
            <a:r>
              <a:rPr dirty="0">
                <a:hlinkClick r:id="rId2"/>
              </a:rPr>
              <a:t>https://stackify.com/java-glossary/</a:t>
            </a:r>
            <a:r>
              <a:rPr lang="en-US" dirty="0"/>
              <a:t> </a:t>
            </a:r>
          </a:p>
          <a:p>
            <a:r>
              <a:rPr lang="en-US" dirty="0">
                <a:hlinkClick r:id="rId3"/>
              </a:rPr>
              <a:t>Video Web </a:t>
            </a:r>
            <a:r>
              <a:rPr lang="en-US" dirty="0" err="1">
                <a:hlinkClick r:id="rId3"/>
              </a:rPr>
              <a:t>Url’s</a:t>
            </a:r>
            <a:r>
              <a:rPr lang="en-US" dirty="0">
                <a:hlinkClick r:id="rId3"/>
              </a:rPr>
              <a:t> </a:t>
            </a:r>
            <a:r>
              <a:rPr lang="en-US" sz="1600" dirty="0"/>
              <a:t>(www.cusack2.com).</a:t>
            </a:r>
            <a:endParaRPr lang="en-US" dirty="0"/>
          </a:p>
          <a:p>
            <a:r>
              <a:rPr lang="en-US" dirty="0">
                <a:hlinkClick r:id="rId4"/>
              </a:rPr>
              <a:t>Video (YouTube Version)</a:t>
            </a:r>
            <a:endParaRPr lang="en-US" dirty="0"/>
          </a:p>
          <a:p>
            <a:endParaRPr dirty="0"/>
          </a:p>
        </p:txBody>
      </p:sp>
      <p:sp>
        <p:nvSpPr>
          <p:cNvPr id="4" name="Date Placeholder 3">
            <a:extLst>
              <a:ext uri="{FF2B5EF4-FFF2-40B4-BE49-F238E27FC236}">
                <a16:creationId xmlns:a16="http://schemas.microsoft.com/office/drawing/2014/main" id="{3BE1C473-C2ED-9483-D284-D2876CC0049C}"/>
              </a:ext>
            </a:extLst>
          </p:cNvPr>
          <p:cNvSpPr>
            <a:spLocks noGrp="1"/>
          </p:cNvSpPr>
          <p:nvPr>
            <p:ph type="dt" sz="half" idx="10"/>
          </p:nvPr>
        </p:nvSpPr>
        <p:spPr/>
        <p:txBody>
          <a:bodyPr/>
          <a:lstStyle/>
          <a:p>
            <a:fld id="{89B3F1CB-C1C9-4C39-8E2E-184E9C1A1417}" type="datetime1">
              <a:rPr lang="en-US" smtClean="0"/>
              <a:t>6/7/2024</a:t>
            </a:fld>
            <a:endParaRPr lang="en-US"/>
          </a:p>
        </p:txBody>
      </p:sp>
      <p:sp>
        <p:nvSpPr>
          <p:cNvPr id="5" name="Slide Number Placeholder 4">
            <a:extLst>
              <a:ext uri="{FF2B5EF4-FFF2-40B4-BE49-F238E27FC236}">
                <a16:creationId xmlns:a16="http://schemas.microsoft.com/office/drawing/2014/main" id="{BB03DADD-4105-59ED-27B2-2639A0641086}"/>
              </a:ext>
            </a:extLst>
          </p:cNvPr>
          <p:cNvSpPr>
            <a:spLocks noGrp="1"/>
          </p:cNvSpPr>
          <p:nvPr>
            <p:ph type="sldNum" sz="quarter" idx="12"/>
          </p:nvPr>
        </p:nvSpPr>
        <p:spPr/>
        <p:txBody>
          <a:bodyPr/>
          <a:lstStyle/>
          <a:p>
            <a:fld id="{C1FF6DA9-008F-8B48-92A6-B652298478BF}"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Create from a YouTube</a:t>
            </a:r>
            <a:endParaRPr dirty="0"/>
          </a:p>
        </p:txBody>
      </p:sp>
      <p:sp>
        <p:nvSpPr>
          <p:cNvPr id="3" name="Content Placeholder 2"/>
          <p:cNvSpPr>
            <a:spLocks noGrp="1"/>
          </p:cNvSpPr>
          <p:nvPr>
            <p:ph idx="1"/>
          </p:nvPr>
        </p:nvSpPr>
        <p:spPr>
          <a:xfrm>
            <a:off x="67733" y="1600200"/>
            <a:ext cx="9076267" cy="4525963"/>
          </a:xfrm>
        </p:spPr>
        <p:txBody>
          <a:bodyPr>
            <a:normAutofit/>
          </a:bodyPr>
          <a:lstStyle/>
          <a:p>
            <a:r>
              <a:rPr lang="en-US" dirty="0"/>
              <a:t>Click on the 'Create' icon.</a:t>
            </a:r>
          </a:p>
          <a:p>
            <a:r>
              <a:rPr lang="en-US" dirty="0"/>
              <a:t>Click on the “Assessment” in the upper left corner.</a:t>
            </a:r>
          </a:p>
          <a:p>
            <a:r>
              <a:rPr dirty="0"/>
              <a:t>Generate from YouTube: </a:t>
            </a:r>
            <a:r>
              <a:rPr lang="en-US" b="1" i="0" dirty="0">
                <a:solidFill>
                  <a:srgbClr val="0F0F0F"/>
                </a:solidFill>
                <a:effectLst/>
                <a:highlight>
                  <a:srgbClr val="FFFFFF"/>
                </a:highlight>
                <a:latin typeface="Roboto" panose="02000000000000000000" pitchFamily="2" charset="0"/>
              </a:rPr>
              <a:t>Introduction to Generative Fill | Adobe Photoshop</a:t>
            </a:r>
            <a:r>
              <a:rPr lang="en-US" dirty="0"/>
              <a:t> </a:t>
            </a:r>
            <a:r>
              <a:rPr dirty="0">
                <a:hlinkClick r:id="rId2"/>
              </a:rPr>
              <a:t>https://www.youtube.com/watch?v=Sp6K3qpVFO0</a:t>
            </a:r>
            <a:endParaRPr lang="en-US" dirty="0"/>
          </a:p>
          <a:p>
            <a:r>
              <a:rPr lang="en-US" dirty="0">
                <a:hlinkClick r:id="rId3"/>
              </a:rPr>
              <a:t>Video using YouTube as input </a:t>
            </a:r>
            <a:r>
              <a:rPr lang="en-US" sz="1600" dirty="0"/>
              <a:t>(www.cusack2.com).</a:t>
            </a:r>
            <a:endParaRPr lang="en-US" dirty="0"/>
          </a:p>
          <a:p>
            <a:r>
              <a:rPr lang="en-US" dirty="0">
                <a:hlinkClick r:id="rId4"/>
              </a:rPr>
              <a:t>Video (YouTube Version)</a:t>
            </a:r>
            <a:endParaRPr lang="en-US" dirty="0"/>
          </a:p>
          <a:p>
            <a:pPr marL="0" indent="0">
              <a:buNone/>
            </a:pPr>
            <a:endParaRPr lang="en-US" dirty="0"/>
          </a:p>
          <a:p>
            <a:endParaRPr dirty="0"/>
          </a:p>
        </p:txBody>
      </p:sp>
      <p:sp>
        <p:nvSpPr>
          <p:cNvPr id="4" name="Date Placeholder 3">
            <a:extLst>
              <a:ext uri="{FF2B5EF4-FFF2-40B4-BE49-F238E27FC236}">
                <a16:creationId xmlns:a16="http://schemas.microsoft.com/office/drawing/2014/main" id="{3BE1C473-C2ED-9483-D284-D2876CC0049C}"/>
              </a:ext>
            </a:extLst>
          </p:cNvPr>
          <p:cNvSpPr>
            <a:spLocks noGrp="1"/>
          </p:cNvSpPr>
          <p:nvPr>
            <p:ph type="dt" sz="half" idx="10"/>
          </p:nvPr>
        </p:nvSpPr>
        <p:spPr/>
        <p:txBody>
          <a:bodyPr/>
          <a:lstStyle/>
          <a:p>
            <a:fld id="{89B3F1CB-C1C9-4C39-8E2E-184E9C1A1417}" type="datetime1">
              <a:rPr lang="en-US" smtClean="0"/>
              <a:t>6/7/2024</a:t>
            </a:fld>
            <a:endParaRPr lang="en-US"/>
          </a:p>
        </p:txBody>
      </p:sp>
      <p:sp>
        <p:nvSpPr>
          <p:cNvPr id="5" name="Slide Number Placeholder 4">
            <a:extLst>
              <a:ext uri="{FF2B5EF4-FFF2-40B4-BE49-F238E27FC236}">
                <a16:creationId xmlns:a16="http://schemas.microsoft.com/office/drawing/2014/main" id="{BB03DADD-4105-59ED-27B2-2639A0641086}"/>
              </a:ext>
            </a:extLst>
          </p:cNvPr>
          <p:cNvSpPr>
            <a:spLocks noGrp="1"/>
          </p:cNvSpPr>
          <p:nvPr>
            <p:ph type="sldNum" sz="quarter" idx="12"/>
          </p:nvPr>
        </p:nvSpPr>
        <p:spPr/>
        <p:txBody>
          <a:bodyPr/>
          <a:lstStyle/>
          <a:p>
            <a:fld id="{C1FF6DA9-008F-8B48-92A6-B652298478BF}" type="slidenum">
              <a:rPr lang="en-US" smtClean="0"/>
              <a:t>13</a:t>
            </a:fld>
            <a:endParaRPr lang="en-US"/>
          </a:p>
        </p:txBody>
      </p:sp>
    </p:spTree>
    <p:extLst>
      <p:ext uri="{BB962C8B-B14F-4D97-AF65-F5344CB8AC3E}">
        <p14:creationId xmlns:p14="http://schemas.microsoft.com/office/powerpoint/2010/main" val="334411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dirty="0"/>
              <a:t>Creating </a:t>
            </a:r>
            <a:r>
              <a:rPr lang="en-US" dirty="0"/>
              <a:t>using search</a:t>
            </a:r>
            <a:endParaRPr dirty="0"/>
          </a:p>
        </p:txBody>
      </p:sp>
      <p:sp>
        <p:nvSpPr>
          <p:cNvPr id="3" name="Content Placeholder 2"/>
          <p:cNvSpPr>
            <a:spLocks noGrp="1"/>
          </p:cNvSpPr>
          <p:nvPr>
            <p:ph idx="1"/>
          </p:nvPr>
        </p:nvSpPr>
        <p:spPr>
          <a:xfrm>
            <a:off x="59267" y="931333"/>
            <a:ext cx="9084733" cy="5790142"/>
          </a:xfrm>
        </p:spPr>
        <p:txBody>
          <a:bodyPr>
            <a:normAutofit/>
          </a:bodyPr>
          <a:lstStyle/>
          <a:p>
            <a:r>
              <a:rPr lang="en-US" dirty="0"/>
              <a:t>Click on the 'Create' icon.</a:t>
            </a:r>
          </a:p>
          <a:p>
            <a:r>
              <a:rPr lang="en-US" dirty="0"/>
              <a:t>Click on the “Assessment” in the upper left corner.</a:t>
            </a:r>
          </a:p>
          <a:p>
            <a:r>
              <a:rPr dirty="0"/>
              <a:t>- Search: </a:t>
            </a:r>
            <a:r>
              <a:rPr lang="en-US" dirty="0"/>
              <a:t>Cyber</a:t>
            </a:r>
            <a:endParaRPr dirty="0"/>
          </a:p>
          <a:p>
            <a:r>
              <a:rPr dirty="0"/>
              <a:t>- Enter Manual Questions: Examples</a:t>
            </a:r>
            <a:endParaRPr lang="en-US" dirty="0"/>
          </a:p>
          <a:p>
            <a:r>
              <a:rPr lang="en-US" dirty="0">
                <a:hlinkClick r:id="rId2"/>
              </a:rPr>
              <a:t>Video using search of other Quizizz. </a:t>
            </a:r>
            <a:r>
              <a:rPr lang="en-US" sz="1600" dirty="0"/>
              <a:t>(www.cusack2.com).</a:t>
            </a:r>
            <a:endParaRPr lang="en-US" dirty="0"/>
          </a:p>
          <a:p>
            <a:r>
              <a:rPr lang="en-US" dirty="0">
                <a:hlinkClick r:id="rId3"/>
              </a:rPr>
              <a:t>Video (YouTube Version)</a:t>
            </a:r>
            <a:endParaRPr lang="en-US" dirty="0"/>
          </a:p>
          <a:p>
            <a:pPr marL="0" indent="0">
              <a:buNone/>
            </a:pPr>
            <a:endParaRPr lang="en-US" dirty="0"/>
          </a:p>
          <a:p>
            <a:endParaRPr dirty="0"/>
          </a:p>
        </p:txBody>
      </p:sp>
      <p:sp>
        <p:nvSpPr>
          <p:cNvPr id="4" name="Date Placeholder 3">
            <a:extLst>
              <a:ext uri="{FF2B5EF4-FFF2-40B4-BE49-F238E27FC236}">
                <a16:creationId xmlns:a16="http://schemas.microsoft.com/office/drawing/2014/main" id="{85D5C484-A1F5-CB7D-091D-CB27DAE058C4}"/>
              </a:ext>
            </a:extLst>
          </p:cNvPr>
          <p:cNvSpPr>
            <a:spLocks noGrp="1"/>
          </p:cNvSpPr>
          <p:nvPr>
            <p:ph type="dt" sz="half" idx="10"/>
          </p:nvPr>
        </p:nvSpPr>
        <p:spPr/>
        <p:txBody>
          <a:bodyPr/>
          <a:lstStyle/>
          <a:p>
            <a:fld id="{6040EC40-2099-4382-A76A-BCCDC29E718E}" type="datetime1">
              <a:rPr lang="en-US" smtClean="0"/>
              <a:t>6/7/2024</a:t>
            </a:fld>
            <a:endParaRPr lang="en-US"/>
          </a:p>
        </p:txBody>
      </p:sp>
      <p:sp>
        <p:nvSpPr>
          <p:cNvPr id="5" name="Slide Number Placeholder 4">
            <a:extLst>
              <a:ext uri="{FF2B5EF4-FFF2-40B4-BE49-F238E27FC236}">
                <a16:creationId xmlns:a16="http://schemas.microsoft.com/office/drawing/2014/main" id="{37BED2BC-3F85-A57A-B45B-59AD2085C463}"/>
              </a:ext>
            </a:extLst>
          </p:cNvPr>
          <p:cNvSpPr>
            <a:spLocks noGrp="1"/>
          </p:cNvSpPr>
          <p:nvPr>
            <p:ph type="sldNum" sz="quarter" idx="12"/>
          </p:nvPr>
        </p:nvSpPr>
        <p:spPr/>
        <p:txBody>
          <a:bodyPr/>
          <a:lstStyle/>
          <a:p>
            <a:fld id="{C1FF6DA9-008F-8B48-92A6-B652298478BF}"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 </a:t>
            </a:r>
            <a:r>
              <a:rPr dirty="0"/>
              <a:t>Images </a:t>
            </a:r>
            <a:r>
              <a:rPr lang="en-US" dirty="0"/>
              <a:t>in a Quizizz</a:t>
            </a:r>
            <a:endParaRPr dirty="0"/>
          </a:p>
        </p:txBody>
      </p:sp>
      <p:sp>
        <p:nvSpPr>
          <p:cNvPr id="3" name="Content Placeholder 2"/>
          <p:cNvSpPr>
            <a:spLocks noGrp="1"/>
          </p:cNvSpPr>
          <p:nvPr>
            <p:ph idx="1"/>
          </p:nvPr>
        </p:nvSpPr>
        <p:spPr/>
        <p:txBody>
          <a:bodyPr>
            <a:normAutofit/>
          </a:bodyPr>
          <a:lstStyle/>
          <a:p>
            <a:r>
              <a:rPr dirty="0"/>
              <a:t>You can enhance your quizzes by adding images. Click on this link to see an example: Quiz</a:t>
            </a:r>
            <a:r>
              <a:rPr lang="en-US" dirty="0"/>
              <a:t>izz</a:t>
            </a:r>
            <a:r>
              <a:rPr dirty="0"/>
              <a:t> with Images:</a:t>
            </a:r>
            <a:endParaRPr lang="en-US" dirty="0"/>
          </a:p>
          <a:p>
            <a:r>
              <a:rPr lang="en-US" dirty="0"/>
              <a:t>Cessna 172 Six Pack image</a:t>
            </a:r>
            <a:r>
              <a:rPr dirty="0"/>
              <a:t> </a:t>
            </a:r>
            <a:r>
              <a:rPr dirty="0">
                <a:hlinkClick r:id="rId2"/>
              </a:rPr>
              <a:t>https://quizizz.com/admin/quiz/6645521cf961d836b399c256?source=quiz_share</a:t>
            </a:r>
            <a:endParaRPr lang="en-US" dirty="0"/>
          </a:p>
          <a:p>
            <a:r>
              <a:rPr lang="en-US" dirty="0">
                <a:hlinkClick r:id="rId3"/>
              </a:rPr>
              <a:t>Video using images in questions. </a:t>
            </a:r>
            <a:r>
              <a:rPr lang="en-US" sz="1600" dirty="0"/>
              <a:t>(www.cusack2.com).</a:t>
            </a:r>
            <a:endParaRPr lang="en-US" dirty="0"/>
          </a:p>
          <a:p>
            <a:r>
              <a:rPr lang="en-US" dirty="0">
                <a:hlinkClick r:id="rId4"/>
              </a:rPr>
              <a:t>Video (YouTube Version)</a:t>
            </a:r>
            <a:endParaRPr lang="en-US" dirty="0"/>
          </a:p>
          <a:p>
            <a:pPr marL="0" indent="0">
              <a:buNone/>
            </a:pPr>
            <a:endParaRPr lang="en-US" dirty="0"/>
          </a:p>
          <a:p>
            <a:endParaRPr dirty="0"/>
          </a:p>
        </p:txBody>
      </p:sp>
      <p:sp>
        <p:nvSpPr>
          <p:cNvPr id="4" name="Date Placeholder 3">
            <a:extLst>
              <a:ext uri="{FF2B5EF4-FFF2-40B4-BE49-F238E27FC236}">
                <a16:creationId xmlns:a16="http://schemas.microsoft.com/office/drawing/2014/main" id="{0BCF0169-FE55-E065-E944-B49C9AC380B0}"/>
              </a:ext>
            </a:extLst>
          </p:cNvPr>
          <p:cNvSpPr>
            <a:spLocks noGrp="1"/>
          </p:cNvSpPr>
          <p:nvPr>
            <p:ph type="dt" sz="half" idx="10"/>
          </p:nvPr>
        </p:nvSpPr>
        <p:spPr/>
        <p:txBody>
          <a:bodyPr/>
          <a:lstStyle/>
          <a:p>
            <a:fld id="{719FC4DB-5557-4424-8303-C0F28D0F4EA5}" type="datetime1">
              <a:rPr lang="en-US" smtClean="0"/>
              <a:t>6/7/2024</a:t>
            </a:fld>
            <a:endParaRPr lang="en-US"/>
          </a:p>
        </p:txBody>
      </p:sp>
      <p:sp>
        <p:nvSpPr>
          <p:cNvPr id="5" name="Slide Number Placeholder 4">
            <a:extLst>
              <a:ext uri="{FF2B5EF4-FFF2-40B4-BE49-F238E27FC236}">
                <a16:creationId xmlns:a16="http://schemas.microsoft.com/office/drawing/2014/main" id="{0B63EB30-3E82-A9F6-383D-910BE52A058B}"/>
              </a:ext>
            </a:extLst>
          </p:cNvPr>
          <p:cNvSpPr>
            <a:spLocks noGrp="1"/>
          </p:cNvSpPr>
          <p:nvPr>
            <p:ph type="sldNum" sz="quarter" idx="12"/>
          </p:nvPr>
        </p:nvSpPr>
        <p:spPr/>
        <p:txBody>
          <a:bodyPr/>
          <a:lstStyle/>
          <a:p>
            <a:fld id="{C1FF6DA9-008F-8B48-92A6-B652298478BF}"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Reports</a:t>
            </a:r>
          </a:p>
        </p:txBody>
      </p:sp>
      <p:sp>
        <p:nvSpPr>
          <p:cNvPr id="3" name="Content Placeholder 2"/>
          <p:cNvSpPr>
            <a:spLocks noGrp="1"/>
          </p:cNvSpPr>
          <p:nvPr>
            <p:ph idx="1"/>
          </p:nvPr>
        </p:nvSpPr>
        <p:spPr>
          <a:xfrm>
            <a:off x="457200" y="1600200"/>
            <a:ext cx="8229600" cy="5181600"/>
          </a:xfrm>
        </p:spPr>
        <p:txBody>
          <a:bodyPr>
            <a:normAutofit/>
          </a:bodyPr>
          <a:lstStyle/>
          <a:p>
            <a:r>
              <a:rPr dirty="0"/>
              <a:t>Quizizz provides detailed reports to review student performance. Here’s an example report on Java Hash</a:t>
            </a:r>
            <a:r>
              <a:rPr lang="en-US" dirty="0"/>
              <a:t> </a:t>
            </a:r>
            <a:r>
              <a:rPr dirty="0"/>
              <a:t>Maps: </a:t>
            </a:r>
            <a:endParaRPr lang="en-US" dirty="0"/>
          </a:p>
          <a:p>
            <a:r>
              <a:rPr dirty="0"/>
              <a:t>Report:</a:t>
            </a:r>
            <a:r>
              <a:rPr lang="en-US" dirty="0"/>
              <a:t> Sample on the next line.</a:t>
            </a:r>
          </a:p>
          <a:p>
            <a:r>
              <a:rPr lang="en-US" dirty="0"/>
              <a:t>When you try the link, it will not work.</a:t>
            </a:r>
            <a:r>
              <a:rPr dirty="0"/>
              <a:t> </a:t>
            </a:r>
            <a:r>
              <a:rPr dirty="0">
                <a:hlinkClick r:id="rId2"/>
              </a:rPr>
              <a:t>https://quizizz.com/admin/reports/6642b7f1cc6f8a26937f5c8c?source=report</a:t>
            </a:r>
            <a:endParaRPr lang="en-US" dirty="0"/>
          </a:p>
          <a:p>
            <a:r>
              <a:rPr lang="en-US" dirty="0">
                <a:hlinkClick r:id="rId3"/>
              </a:rPr>
              <a:t>Video about </a:t>
            </a:r>
            <a:r>
              <a:rPr lang="en-US" dirty="0" err="1">
                <a:hlinkClick r:id="rId3"/>
              </a:rPr>
              <a:t>quizizz</a:t>
            </a:r>
            <a:r>
              <a:rPr lang="en-US" dirty="0">
                <a:hlinkClick r:id="rId3"/>
              </a:rPr>
              <a:t> reports. </a:t>
            </a:r>
            <a:r>
              <a:rPr lang="en-US" sz="1600" dirty="0"/>
              <a:t>(www.cusack2.com).</a:t>
            </a:r>
          </a:p>
          <a:p>
            <a:r>
              <a:rPr lang="en-US" dirty="0">
                <a:hlinkClick r:id="rId4"/>
              </a:rPr>
              <a:t>Video (YouTube Version)</a:t>
            </a:r>
            <a:endParaRPr lang="en-US" dirty="0"/>
          </a:p>
          <a:p>
            <a:endParaRPr lang="en-US" b="1" dirty="0"/>
          </a:p>
          <a:p>
            <a:pPr marL="0" indent="0">
              <a:buNone/>
            </a:pPr>
            <a:endParaRPr dirty="0"/>
          </a:p>
        </p:txBody>
      </p:sp>
      <p:sp>
        <p:nvSpPr>
          <p:cNvPr id="4" name="Date Placeholder 3">
            <a:extLst>
              <a:ext uri="{FF2B5EF4-FFF2-40B4-BE49-F238E27FC236}">
                <a16:creationId xmlns:a16="http://schemas.microsoft.com/office/drawing/2014/main" id="{30ADFC3F-A35A-BE25-A649-63739FE0EB17}"/>
              </a:ext>
            </a:extLst>
          </p:cNvPr>
          <p:cNvSpPr>
            <a:spLocks noGrp="1"/>
          </p:cNvSpPr>
          <p:nvPr>
            <p:ph type="dt" sz="half" idx="10"/>
          </p:nvPr>
        </p:nvSpPr>
        <p:spPr/>
        <p:txBody>
          <a:bodyPr/>
          <a:lstStyle/>
          <a:p>
            <a:fld id="{A09EB8F9-5A6C-4A5D-A38E-BCD0F5246D1D}" type="datetime1">
              <a:rPr lang="en-US" smtClean="0"/>
              <a:t>6/7/2024</a:t>
            </a:fld>
            <a:endParaRPr lang="en-US"/>
          </a:p>
        </p:txBody>
      </p:sp>
      <p:sp>
        <p:nvSpPr>
          <p:cNvPr id="5" name="Slide Number Placeholder 4">
            <a:extLst>
              <a:ext uri="{FF2B5EF4-FFF2-40B4-BE49-F238E27FC236}">
                <a16:creationId xmlns:a16="http://schemas.microsoft.com/office/drawing/2014/main" id="{4EE244CF-A988-EBE9-EBDA-E70A1AB4BC69}"/>
              </a:ext>
            </a:extLst>
          </p:cNvPr>
          <p:cNvSpPr>
            <a:spLocks noGrp="1"/>
          </p:cNvSpPr>
          <p:nvPr>
            <p:ph type="sldNum" sz="quarter" idx="12"/>
          </p:nvPr>
        </p:nvSpPr>
        <p:spPr/>
        <p:txBody>
          <a:bodyPr/>
          <a:lstStyle/>
          <a:p>
            <a:fld id="{C1FF6DA9-008F-8B48-92A6-B652298478BF}"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Collections</a:t>
            </a:r>
          </a:p>
        </p:txBody>
      </p:sp>
      <p:sp>
        <p:nvSpPr>
          <p:cNvPr id="3" name="Content Placeholder 2"/>
          <p:cNvSpPr>
            <a:spLocks noGrp="1"/>
          </p:cNvSpPr>
          <p:nvPr>
            <p:ph idx="1"/>
          </p:nvPr>
        </p:nvSpPr>
        <p:spPr/>
        <p:txBody>
          <a:bodyPr/>
          <a:lstStyle/>
          <a:p>
            <a:r>
              <a:rPr dirty="0"/>
              <a:t>Organize your quizzes by subject matter using Collections.</a:t>
            </a:r>
            <a:endParaRPr lang="en-US" dirty="0"/>
          </a:p>
          <a:p>
            <a:r>
              <a:rPr lang="en-US" dirty="0"/>
              <a:t>Win $25 gift card </a:t>
            </a:r>
          </a:p>
          <a:p>
            <a:r>
              <a:rPr lang="en-US" dirty="0"/>
              <a:t>Conclusion </a:t>
            </a:r>
          </a:p>
          <a:p>
            <a:r>
              <a:rPr lang="en-US" dirty="0"/>
              <a:t>Getting Credit with a QR code</a:t>
            </a:r>
          </a:p>
          <a:p>
            <a:r>
              <a:rPr lang="en-US" dirty="0">
                <a:hlinkClick r:id="rId2"/>
              </a:rPr>
              <a:t>Video about Collections </a:t>
            </a:r>
            <a:r>
              <a:rPr lang="en-US" sz="1600" dirty="0"/>
              <a:t>(www.cusack2.com).</a:t>
            </a:r>
          </a:p>
          <a:p>
            <a:r>
              <a:rPr lang="en-US" dirty="0">
                <a:hlinkClick r:id="rId3"/>
              </a:rPr>
              <a:t>Video (YouTube Version)</a:t>
            </a:r>
            <a:endParaRPr lang="en-US" dirty="0"/>
          </a:p>
          <a:p>
            <a:pPr marL="0" indent="0">
              <a:buNone/>
            </a:pPr>
            <a:endParaRPr dirty="0"/>
          </a:p>
        </p:txBody>
      </p:sp>
      <p:sp>
        <p:nvSpPr>
          <p:cNvPr id="4" name="Date Placeholder 3">
            <a:extLst>
              <a:ext uri="{FF2B5EF4-FFF2-40B4-BE49-F238E27FC236}">
                <a16:creationId xmlns:a16="http://schemas.microsoft.com/office/drawing/2014/main" id="{4F1A8D09-7B31-E8A3-0FF7-6683E75823E8}"/>
              </a:ext>
            </a:extLst>
          </p:cNvPr>
          <p:cNvSpPr>
            <a:spLocks noGrp="1"/>
          </p:cNvSpPr>
          <p:nvPr>
            <p:ph type="dt" sz="half" idx="10"/>
          </p:nvPr>
        </p:nvSpPr>
        <p:spPr/>
        <p:txBody>
          <a:bodyPr/>
          <a:lstStyle/>
          <a:p>
            <a:fld id="{9DF489FF-3327-45F5-8DD1-E6000EF81B53}" type="datetime1">
              <a:rPr lang="en-US" smtClean="0"/>
              <a:t>6/7/2024</a:t>
            </a:fld>
            <a:endParaRPr lang="en-US"/>
          </a:p>
        </p:txBody>
      </p:sp>
      <p:sp>
        <p:nvSpPr>
          <p:cNvPr id="5" name="Slide Number Placeholder 4">
            <a:extLst>
              <a:ext uri="{FF2B5EF4-FFF2-40B4-BE49-F238E27FC236}">
                <a16:creationId xmlns:a16="http://schemas.microsoft.com/office/drawing/2014/main" id="{1909EB83-95AB-D0A7-1F0C-86B884C94DAE}"/>
              </a:ext>
            </a:extLst>
          </p:cNvPr>
          <p:cNvSpPr>
            <a:spLocks noGrp="1"/>
          </p:cNvSpPr>
          <p:nvPr>
            <p:ph type="sldNum" sz="quarter" idx="12"/>
          </p:nvPr>
        </p:nvSpPr>
        <p:spPr/>
        <p:txBody>
          <a:bodyPr/>
          <a:lstStyle/>
          <a:p>
            <a:fld id="{C1FF6DA9-008F-8B48-92A6-B652298478BF}"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536246"/>
          </a:xfrm>
        </p:spPr>
        <p:txBody>
          <a:bodyPr>
            <a:normAutofit fontScale="90000"/>
          </a:bodyPr>
          <a:lstStyle/>
          <a:p>
            <a:r>
              <a:rPr lang="en-US" dirty="0"/>
              <a:t>Win a $25 gift card</a:t>
            </a:r>
            <a:endParaRPr dirty="0"/>
          </a:p>
        </p:txBody>
      </p:sp>
      <p:sp>
        <p:nvSpPr>
          <p:cNvPr id="3" name="Content Placeholder 2"/>
          <p:cNvSpPr>
            <a:spLocks noGrp="1"/>
          </p:cNvSpPr>
          <p:nvPr>
            <p:ph idx="1"/>
          </p:nvPr>
        </p:nvSpPr>
        <p:spPr>
          <a:xfrm>
            <a:off x="457200" y="810883"/>
            <a:ext cx="8229600" cy="5772479"/>
          </a:xfrm>
        </p:spPr>
        <p:txBody>
          <a:bodyPr>
            <a:normAutofit fontScale="92500"/>
          </a:bodyPr>
          <a:lstStyle/>
          <a:p>
            <a:r>
              <a:rPr lang="en-US" dirty="0">
                <a:highlight>
                  <a:srgbClr val="FFFF00"/>
                </a:highlight>
              </a:rPr>
              <a:t>Win a $25 Amazon gift card</a:t>
            </a:r>
          </a:p>
          <a:p>
            <a:pPr marL="0" indent="0">
              <a:buNone/>
            </a:pPr>
            <a:r>
              <a:rPr lang="en-US" sz="2600" dirty="0"/>
              <a:t>Follow the direction below. ONLY one card will be given to the first person who meets the requirements.</a:t>
            </a:r>
          </a:p>
          <a:p>
            <a:pPr marL="0" indent="0">
              <a:buNone/>
            </a:pPr>
            <a:r>
              <a:rPr lang="en-US" sz="1900" dirty="0">
                <a:hlinkClick r:id="rId2"/>
              </a:rPr>
              <a:t> (click here for the data file to recreate the </a:t>
            </a:r>
            <a:r>
              <a:rPr lang="en-US" sz="1900" dirty="0" err="1">
                <a:hlinkClick r:id="rId2"/>
              </a:rPr>
              <a:t>quizizz</a:t>
            </a:r>
            <a:r>
              <a:rPr lang="en-US" sz="1900" dirty="0">
                <a:hlinkClick r:id="rId2"/>
              </a:rPr>
              <a:t> below if you want.)</a:t>
            </a:r>
            <a:endParaRPr lang="en-US" sz="1900" dirty="0"/>
          </a:p>
          <a:p>
            <a:pPr marL="0" indent="0">
              <a:buNone/>
            </a:pPr>
            <a:r>
              <a:rPr lang="en-US" sz="2600" dirty="0"/>
              <a:t>Try the </a:t>
            </a:r>
            <a:r>
              <a:rPr lang="en-US" sz="2600" dirty="0" err="1"/>
              <a:t>quizizz</a:t>
            </a:r>
            <a:r>
              <a:rPr lang="en-US" sz="2600" dirty="0"/>
              <a:t> below. Click on the link below:</a:t>
            </a:r>
          </a:p>
          <a:p>
            <a:pPr marL="0" indent="0">
              <a:buNone/>
            </a:pPr>
            <a:r>
              <a:rPr lang="en-US" sz="2600" dirty="0"/>
              <a:t>If you are the first one to get a 100, I will give you a $25 gift card.</a:t>
            </a:r>
          </a:p>
          <a:p>
            <a:pPr marL="0" indent="0">
              <a:buNone/>
            </a:pPr>
            <a:r>
              <a:rPr lang="en-US" sz="2600" dirty="0"/>
              <a:t>I included the answer for each question in the 5th option.</a:t>
            </a:r>
          </a:p>
          <a:p>
            <a:pPr marL="0" indent="0">
              <a:buNone/>
            </a:pPr>
            <a:r>
              <a:rPr lang="en-US" sz="2600" dirty="0"/>
              <a:t>Try it as many times as you want. Do not forget your full name.</a:t>
            </a:r>
          </a:p>
          <a:p>
            <a:pPr marL="0" indent="0">
              <a:buNone/>
            </a:pPr>
            <a:r>
              <a:rPr lang="en-US" sz="2600" dirty="0"/>
              <a:t>Once you have your 100, screen print it and save it to a file. </a:t>
            </a:r>
          </a:p>
          <a:p>
            <a:pPr marL="0" indent="0">
              <a:buNone/>
            </a:pPr>
            <a:r>
              <a:rPr lang="en-US" sz="2600" dirty="0"/>
              <a:t>attached it to an email it to </a:t>
            </a:r>
            <a:r>
              <a:rPr lang="en-US" sz="2600" b="1" dirty="0">
                <a:highlight>
                  <a:srgbClr val="00FF00"/>
                </a:highlight>
              </a:rPr>
              <a:t>jcusack1@kleinisd.net</a:t>
            </a:r>
          </a:p>
          <a:p>
            <a:pPr marL="0" indent="0">
              <a:buNone/>
            </a:pPr>
            <a:r>
              <a:rPr lang="en-US" sz="2600" dirty="0"/>
              <a:t>You have until next Friday June 14, 2024.</a:t>
            </a:r>
          </a:p>
          <a:p>
            <a:pPr marL="0" indent="0">
              <a:buNone/>
            </a:pPr>
            <a:r>
              <a:rPr lang="en-US" sz="2600" dirty="0">
                <a:hlinkClick r:id="rId3"/>
              </a:rPr>
              <a:t>Click here or copy and paste the link below into your URL.</a:t>
            </a:r>
            <a:endParaRPr lang="en-US" sz="2600" dirty="0"/>
          </a:p>
          <a:p>
            <a:pPr marL="0" indent="0">
              <a:buNone/>
            </a:pPr>
            <a:r>
              <a:rPr lang="en-US" sz="2600" dirty="0"/>
              <a:t>https://quizizz.com/join?gc=67935196</a:t>
            </a:r>
            <a:endParaRPr sz="2600" dirty="0"/>
          </a:p>
        </p:txBody>
      </p:sp>
      <p:sp>
        <p:nvSpPr>
          <p:cNvPr id="4" name="Date Placeholder 3">
            <a:extLst>
              <a:ext uri="{FF2B5EF4-FFF2-40B4-BE49-F238E27FC236}">
                <a16:creationId xmlns:a16="http://schemas.microsoft.com/office/drawing/2014/main" id="{8B9D5D50-97B4-11AB-BD9D-86D3CDB60C54}"/>
              </a:ext>
            </a:extLst>
          </p:cNvPr>
          <p:cNvSpPr>
            <a:spLocks noGrp="1"/>
          </p:cNvSpPr>
          <p:nvPr>
            <p:ph type="dt" sz="half" idx="10"/>
          </p:nvPr>
        </p:nvSpPr>
        <p:spPr/>
        <p:txBody>
          <a:bodyPr/>
          <a:lstStyle/>
          <a:p>
            <a:fld id="{FE0843AB-CF78-48C1-9A2E-5675BEC321BC}" type="datetime1">
              <a:rPr lang="en-US" smtClean="0"/>
              <a:t>6/7/2024</a:t>
            </a:fld>
            <a:endParaRPr lang="en-US"/>
          </a:p>
        </p:txBody>
      </p:sp>
      <p:sp>
        <p:nvSpPr>
          <p:cNvPr id="5" name="Slide Number Placeholder 4">
            <a:extLst>
              <a:ext uri="{FF2B5EF4-FFF2-40B4-BE49-F238E27FC236}">
                <a16:creationId xmlns:a16="http://schemas.microsoft.com/office/drawing/2014/main" id="{6D893AD1-7112-6D0A-8FA9-2D895DC3AECA}"/>
              </a:ext>
            </a:extLst>
          </p:cNvPr>
          <p:cNvSpPr>
            <a:spLocks noGrp="1"/>
          </p:cNvSpPr>
          <p:nvPr>
            <p:ph type="sldNum" sz="quarter" idx="12"/>
          </p:nvPr>
        </p:nvSpPr>
        <p:spPr/>
        <p:txBody>
          <a:bodyPr/>
          <a:lstStyle/>
          <a:p>
            <a:fld id="{C1FF6DA9-008F-8B48-92A6-B652298478BF}"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Conclusion</a:t>
            </a:r>
          </a:p>
        </p:txBody>
      </p:sp>
      <p:sp>
        <p:nvSpPr>
          <p:cNvPr id="3" name="Content Placeholder 2"/>
          <p:cNvSpPr>
            <a:spLocks noGrp="1"/>
          </p:cNvSpPr>
          <p:nvPr>
            <p:ph idx="1"/>
          </p:nvPr>
        </p:nvSpPr>
        <p:spPr/>
        <p:txBody>
          <a:bodyPr/>
          <a:lstStyle/>
          <a:p>
            <a:r>
              <a:rPr dirty="0"/>
              <a:t>Thank you for your time. I hope you find Quizizz as beneficial for your teaching as I have. Feel free to reach out</a:t>
            </a:r>
            <a:r>
              <a:rPr lang="en-US" dirty="0"/>
              <a:t> to me</a:t>
            </a:r>
            <a:r>
              <a:rPr dirty="0"/>
              <a:t> if you have any questions.</a:t>
            </a:r>
          </a:p>
        </p:txBody>
      </p:sp>
      <p:sp>
        <p:nvSpPr>
          <p:cNvPr id="4" name="Date Placeholder 3">
            <a:extLst>
              <a:ext uri="{FF2B5EF4-FFF2-40B4-BE49-F238E27FC236}">
                <a16:creationId xmlns:a16="http://schemas.microsoft.com/office/drawing/2014/main" id="{8B9D5D50-97B4-11AB-BD9D-86D3CDB60C54}"/>
              </a:ext>
            </a:extLst>
          </p:cNvPr>
          <p:cNvSpPr>
            <a:spLocks noGrp="1"/>
          </p:cNvSpPr>
          <p:nvPr>
            <p:ph type="dt" sz="half" idx="10"/>
          </p:nvPr>
        </p:nvSpPr>
        <p:spPr/>
        <p:txBody>
          <a:bodyPr/>
          <a:lstStyle/>
          <a:p>
            <a:fld id="{FE0843AB-CF78-48C1-9A2E-5675BEC321BC}" type="datetime1">
              <a:rPr lang="en-US" smtClean="0"/>
              <a:t>6/7/2024</a:t>
            </a:fld>
            <a:endParaRPr lang="en-US"/>
          </a:p>
        </p:txBody>
      </p:sp>
      <p:sp>
        <p:nvSpPr>
          <p:cNvPr id="5" name="Slide Number Placeholder 4">
            <a:extLst>
              <a:ext uri="{FF2B5EF4-FFF2-40B4-BE49-F238E27FC236}">
                <a16:creationId xmlns:a16="http://schemas.microsoft.com/office/drawing/2014/main" id="{6D893AD1-7112-6D0A-8FA9-2D895DC3AECA}"/>
              </a:ext>
            </a:extLst>
          </p:cNvPr>
          <p:cNvSpPr>
            <a:spLocks noGrp="1"/>
          </p:cNvSpPr>
          <p:nvPr>
            <p:ph type="sldNum" sz="quarter" idx="12"/>
          </p:nvPr>
        </p:nvSpPr>
        <p:spPr/>
        <p:txBody>
          <a:bodyPr/>
          <a:lstStyle/>
          <a:p>
            <a:fld id="{C1FF6DA9-008F-8B48-92A6-B652298478BF}" type="slidenum">
              <a:rPr lang="en-US" smtClean="0"/>
              <a:t>19</a:t>
            </a:fld>
            <a:endParaRPr lang="en-US"/>
          </a:p>
        </p:txBody>
      </p:sp>
    </p:spTree>
    <p:extLst>
      <p:ext uri="{BB962C8B-B14F-4D97-AF65-F5344CB8AC3E}">
        <p14:creationId xmlns:p14="http://schemas.microsoft.com/office/powerpoint/2010/main" val="3204855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9695"/>
          </a:xfrm>
        </p:spPr>
        <p:txBody>
          <a:bodyPr>
            <a:normAutofit fontScale="90000"/>
          </a:bodyPr>
          <a:lstStyle/>
          <a:p>
            <a:r>
              <a:rPr dirty="0"/>
              <a:t>Welcome</a:t>
            </a:r>
          </a:p>
        </p:txBody>
      </p:sp>
      <p:sp>
        <p:nvSpPr>
          <p:cNvPr id="3" name="Content Placeholder 2"/>
          <p:cNvSpPr>
            <a:spLocks noGrp="1"/>
          </p:cNvSpPr>
          <p:nvPr>
            <p:ph idx="1"/>
          </p:nvPr>
        </p:nvSpPr>
        <p:spPr>
          <a:xfrm>
            <a:off x="103517" y="804333"/>
            <a:ext cx="8981215" cy="6053667"/>
          </a:xfrm>
        </p:spPr>
        <p:txBody>
          <a:bodyPr>
            <a:normAutofit/>
          </a:bodyPr>
          <a:lstStyle/>
          <a:p>
            <a:r>
              <a:rPr dirty="0"/>
              <a:t>Welcome to my presentation on Quizizz! I'm excited to introduce you to this powerful learning platform that offers multiple tools to make your classroom run smoothly and engagingly.</a:t>
            </a:r>
            <a:r>
              <a:rPr lang="en-US" dirty="0"/>
              <a:t> </a:t>
            </a:r>
            <a:r>
              <a:rPr lang="en-US" b="1" u="sng" dirty="0">
                <a:highlight>
                  <a:srgbClr val="FFFF00"/>
                </a:highlight>
              </a:rPr>
              <a:t>Quizizz offers many Artificial Intelligence features.  </a:t>
            </a:r>
          </a:p>
          <a:p>
            <a:r>
              <a:rPr lang="en-US" sz="2400" b="1" u="sng" dirty="0">
                <a:highlight>
                  <a:srgbClr val="00FF00"/>
                </a:highlight>
              </a:rPr>
              <a:t>Notice that I have two video links YouTube or my web site. Reason: The  Klein ISD YouTube filter may block you on one of them. </a:t>
            </a:r>
          </a:p>
          <a:p>
            <a:r>
              <a:rPr lang="en-US" sz="1800" b="1" u="sng" dirty="0">
                <a:highlight>
                  <a:srgbClr val="00FFFF"/>
                </a:highlight>
              </a:rPr>
              <a:t>I included short videos at the bottom to review each slide covered in this presentation.</a:t>
            </a:r>
          </a:p>
          <a:p>
            <a:r>
              <a:rPr lang="en-US" dirty="0">
                <a:hlinkClick r:id="rId2"/>
              </a:rPr>
              <a:t>Video on Overview, Account </a:t>
            </a:r>
            <a:r>
              <a:rPr lang="en-US" dirty="0" err="1">
                <a:hlinkClick r:id="rId2"/>
              </a:rPr>
              <a:t>signin</a:t>
            </a:r>
            <a:r>
              <a:rPr lang="en-US" dirty="0">
                <a:hlinkClick r:id="rId2"/>
              </a:rPr>
              <a:t> URL </a:t>
            </a:r>
            <a:r>
              <a:rPr lang="en-US" sz="1600" dirty="0"/>
              <a:t>(www.cusack2.com)</a:t>
            </a:r>
            <a:endParaRPr lang="en-US" dirty="0"/>
          </a:p>
          <a:p>
            <a:r>
              <a:rPr lang="en-US" dirty="0">
                <a:hlinkClick r:id="rId3"/>
              </a:rPr>
              <a:t>Video (YouTube Version)</a:t>
            </a:r>
            <a:endParaRPr dirty="0"/>
          </a:p>
        </p:txBody>
      </p:sp>
      <p:sp>
        <p:nvSpPr>
          <p:cNvPr id="4" name="Date Placeholder 3">
            <a:extLst>
              <a:ext uri="{FF2B5EF4-FFF2-40B4-BE49-F238E27FC236}">
                <a16:creationId xmlns:a16="http://schemas.microsoft.com/office/drawing/2014/main" id="{A5C4620F-4517-2408-7EF7-39EFEC8366A6}"/>
              </a:ext>
            </a:extLst>
          </p:cNvPr>
          <p:cNvSpPr>
            <a:spLocks noGrp="1"/>
          </p:cNvSpPr>
          <p:nvPr>
            <p:ph type="dt" sz="half" idx="10"/>
          </p:nvPr>
        </p:nvSpPr>
        <p:spPr/>
        <p:txBody>
          <a:bodyPr/>
          <a:lstStyle/>
          <a:p>
            <a:fld id="{283DDAE5-BE09-4FD7-9704-DFF3D72A2E03}" type="datetime1">
              <a:rPr lang="en-US" smtClean="0"/>
              <a:t>6/7/2024</a:t>
            </a:fld>
            <a:endParaRPr lang="en-US"/>
          </a:p>
        </p:txBody>
      </p:sp>
      <p:sp>
        <p:nvSpPr>
          <p:cNvPr id="5" name="Slide Number Placeholder 4">
            <a:extLst>
              <a:ext uri="{FF2B5EF4-FFF2-40B4-BE49-F238E27FC236}">
                <a16:creationId xmlns:a16="http://schemas.microsoft.com/office/drawing/2014/main" id="{AFFC894C-3697-895A-589C-1E8C018C5CD4}"/>
              </a:ext>
            </a:extLst>
          </p:cNvPr>
          <p:cNvSpPr>
            <a:spLocks noGrp="1"/>
          </p:cNvSpPr>
          <p:nvPr>
            <p:ph type="sldNum" sz="quarter" idx="12"/>
          </p:nvPr>
        </p:nvSpPr>
        <p:spPr/>
        <p:txBody>
          <a:bodyPr/>
          <a:lstStyle/>
          <a:p>
            <a:fld id="{C1FF6DA9-008F-8B48-92A6-B652298478BF}" type="slidenum">
              <a:rPr lang="en-US" smtClean="0"/>
              <a:t>2</a:t>
            </a:fld>
            <a:endParaRPr lang="en-US"/>
          </a:p>
        </p:txBody>
      </p:sp>
    </p:spTree>
    <p:extLst>
      <p:ext uri="{BB962C8B-B14F-4D97-AF65-F5344CB8AC3E}">
        <p14:creationId xmlns:p14="http://schemas.microsoft.com/office/powerpoint/2010/main" val="195632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15"/>
          <p:cNvSpPr txBox="1"/>
          <p:nvPr/>
        </p:nvSpPr>
        <p:spPr>
          <a:xfrm>
            <a:off x="744638" y="3080125"/>
            <a:ext cx="6053700" cy="1323900"/>
          </a:xfrm>
          <a:prstGeom prst="rect">
            <a:avLst/>
          </a:prstGeom>
          <a:noFill/>
          <a:ln w="28575" cap="flat" cmpd="sng">
            <a:solidFill>
              <a:schemeClr val="accent3"/>
            </a:solidFill>
            <a:prstDash val="solid"/>
            <a:round/>
            <a:headEnd type="none" w="sm" len="sm"/>
            <a:tailEnd type="none" w="sm" len="sm"/>
          </a:ln>
        </p:spPr>
        <p:txBody>
          <a:bodyPr spcFirstLastPara="1" wrap="square" lIns="45725" tIns="45725" rIns="45725" bIns="45725" anchor="t" anchorCtr="0">
            <a:spAutoFit/>
          </a:bodyPr>
          <a:lstStyle/>
          <a:p>
            <a:pPr defTabSz="914400">
              <a:buClr>
                <a:srgbClr val="000000"/>
              </a:buClr>
            </a:pPr>
            <a:r>
              <a:rPr lang="en" sz="2000" kern="0" dirty="0">
                <a:solidFill>
                  <a:srgbClr val="FFFFFF"/>
                </a:solidFill>
                <a:latin typeface="Poppins"/>
                <a:ea typeface="Poppins"/>
                <a:cs typeface="Poppins"/>
                <a:sym typeface="Poppins"/>
              </a:rPr>
              <a:t>To confirm your attendance, log into </a:t>
            </a:r>
            <a:r>
              <a:rPr lang="en" sz="2000" b="1" kern="0" dirty="0">
                <a:solidFill>
                  <a:srgbClr val="FFFFFF"/>
                </a:solidFill>
                <a:latin typeface="Poppins"/>
                <a:ea typeface="Poppins"/>
                <a:cs typeface="Poppins"/>
                <a:sym typeface="Poppins"/>
              </a:rPr>
              <a:t>KickUp</a:t>
            </a:r>
            <a:r>
              <a:rPr lang="en" sz="2000" kern="0" dirty="0">
                <a:solidFill>
                  <a:srgbClr val="FFFFFF"/>
                </a:solidFill>
                <a:latin typeface="Poppins"/>
                <a:ea typeface="Poppins"/>
                <a:cs typeface="Poppins"/>
                <a:sym typeface="Poppins"/>
              </a:rPr>
              <a:t> through the Klein ISD Dashboard &amp; enter the code below </a:t>
            </a:r>
            <a:r>
              <a:rPr lang="en" sz="2000" b="1" kern="0" dirty="0">
                <a:solidFill>
                  <a:srgbClr val="FFFFFF"/>
                </a:solidFill>
                <a:latin typeface="Poppins"/>
                <a:ea typeface="Poppins"/>
                <a:cs typeface="Poppins"/>
                <a:sym typeface="Poppins"/>
              </a:rPr>
              <a:t>OR</a:t>
            </a:r>
            <a:r>
              <a:rPr lang="en" sz="2000" kern="0" dirty="0">
                <a:solidFill>
                  <a:srgbClr val="FFFFFF"/>
                </a:solidFill>
                <a:latin typeface="Poppins"/>
                <a:ea typeface="Poppins"/>
                <a:cs typeface="Poppins"/>
                <a:sym typeface="Poppins"/>
              </a:rPr>
              <a:t> scan the QR code to the right. →</a:t>
            </a:r>
            <a:endParaRPr sz="1100" kern="0" dirty="0">
              <a:solidFill>
                <a:srgbClr val="000000"/>
              </a:solidFill>
              <a:latin typeface="Arial"/>
              <a:cs typeface="Arial"/>
              <a:sym typeface="Arial"/>
            </a:endParaRPr>
          </a:p>
        </p:txBody>
      </p:sp>
      <p:sp>
        <p:nvSpPr>
          <p:cNvPr id="386" name="Google Shape;386;p115"/>
          <p:cNvSpPr txBox="1"/>
          <p:nvPr/>
        </p:nvSpPr>
        <p:spPr>
          <a:xfrm>
            <a:off x="744638" y="4263263"/>
            <a:ext cx="6053700" cy="5931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45725" tIns="45725" rIns="45725" bIns="45725" anchor="t" anchorCtr="0">
            <a:noAutofit/>
          </a:bodyPr>
          <a:lstStyle/>
          <a:p>
            <a:pPr defTabSz="914400">
              <a:buClr>
                <a:srgbClr val="000000"/>
              </a:buClr>
            </a:pPr>
            <a:r>
              <a:rPr lang="en" sz="2000" kern="0" dirty="0">
                <a:solidFill>
                  <a:srgbClr val="FFFFFF"/>
                </a:solidFill>
                <a:latin typeface="Poppins"/>
                <a:ea typeface="Poppins"/>
                <a:cs typeface="Poppins"/>
                <a:sym typeface="Poppins"/>
              </a:rPr>
              <a:t>KickUp Attendance Code: </a:t>
            </a:r>
            <a:r>
              <a:rPr lang="en" sz="3000" b="1" kern="0" dirty="0">
                <a:solidFill>
                  <a:srgbClr val="FFFFFF"/>
                </a:solidFill>
                <a:latin typeface="Poppins"/>
                <a:ea typeface="Poppins"/>
                <a:cs typeface="Poppins"/>
                <a:sym typeface="Poppins"/>
              </a:rPr>
              <a:t>7UAN3Z</a:t>
            </a:r>
            <a:endParaRPr sz="3000" b="1" kern="0" dirty="0">
              <a:solidFill>
                <a:srgbClr val="FFFFFF"/>
              </a:solidFill>
              <a:latin typeface="Poppins"/>
              <a:ea typeface="Poppins"/>
              <a:cs typeface="Poppins"/>
              <a:sym typeface="Poppins"/>
            </a:endParaRPr>
          </a:p>
        </p:txBody>
      </p:sp>
      <p:sp>
        <p:nvSpPr>
          <p:cNvPr id="387" name="Google Shape;387;p115"/>
          <p:cNvSpPr/>
          <p:nvPr/>
        </p:nvSpPr>
        <p:spPr>
          <a:xfrm>
            <a:off x="6963713" y="3259400"/>
            <a:ext cx="1509900" cy="15279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algn="ctr" defTabSz="914400">
              <a:buClr>
                <a:srgbClr val="000000"/>
              </a:buClr>
            </a:pPr>
            <a:r>
              <a:rPr lang="en" sz="1300" b="1" kern="0">
                <a:solidFill>
                  <a:srgbClr val="000000"/>
                </a:solidFill>
                <a:latin typeface="Poppins"/>
                <a:ea typeface="Poppins"/>
                <a:cs typeface="Poppins"/>
                <a:sym typeface="Poppins"/>
              </a:rPr>
              <a:t>Paste QR Code Image Here</a:t>
            </a:r>
            <a:endParaRPr sz="1300" b="1" kern="0">
              <a:solidFill>
                <a:srgbClr val="000000"/>
              </a:solidFill>
              <a:latin typeface="Poppins"/>
              <a:ea typeface="Poppins"/>
              <a:cs typeface="Poppins"/>
              <a:sym typeface="Poppins"/>
            </a:endParaRPr>
          </a:p>
          <a:p>
            <a:pPr algn="ctr" defTabSz="914400">
              <a:buClr>
                <a:srgbClr val="000000"/>
              </a:buClr>
            </a:pPr>
            <a:r>
              <a:rPr lang="en" sz="900" kern="0">
                <a:solidFill>
                  <a:srgbClr val="000000"/>
                </a:solidFill>
                <a:latin typeface="Poppins"/>
                <a:ea typeface="Poppins"/>
                <a:cs typeface="Poppins"/>
                <a:sym typeface="Poppins"/>
              </a:rPr>
              <a:t>(On top of this box.)</a:t>
            </a:r>
            <a:endParaRPr sz="900" kern="0">
              <a:solidFill>
                <a:srgbClr val="000000"/>
              </a:solidFill>
              <a:latin typeface="Poppins"/>
              <a:ea typeface="Poppins"/>
              <a:cs typeface="Poppins"/>
              <a:sym typeface="Poppins"/>
            </a:endParaRPr>
          </a:p>
        </p:txBody>
      </p:sp>
      <p:pic>
        <p:nvPicPr>
          <p:cNvPr id="3" name="Picture 2" descr="A qr code with a person on it&#10;&#10;Description automatically generated">
            <a:extLst>
              <a:ext uri="{FF2B5EF4-FFF2-40B4-BE49-F238E27FC236}">
                <a16:creationId xmlns:a16="http://schemas.microsoft.com/office/drawing/2014/main" id="{6AB1C2C3-3B3B-DB35-3B44-D249833A802F}"/>
              </a:ext>
            </a:extLst>
          </p:cNvPr>
          <p:cNvPicPr>
            <a:picLocks noChangeAspect="1"/>
          </p:cNvPicPr>
          <p:nvPr/>
        </p:nvPicPr>
        <p:blipFill>
          <a:blip r:embed="rId3"/>
          <a:stretch>
            <a:fillRect/>
          </a:stretch>
        </p:blipFill>
        <p:spPr>
          <a:xfrm>
            <a:off x="6885023" y="3080124"/>
            <a:ext cx="1963458" cy="17071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16"/>
          <p:cNvSpPr txBox="1"/>
          <p:nvPr/>
        </p:nvSpPr>
        <p:spPr>
          <a:xfrm>
            <a:off x="744638" y="3080125"/>
            <a:ext cx="6053700" cy="1015800"/>
          </a:xfrm>
          <a:prstGeom prst="rect">
            <a:avLst/>
          </a:prstGeom>
          <a:noFill/>
          <a:ln w="28575" cap="flat" cmpd="sng">
            <a:solidFill>
              <a:schemeClr val="accent3"/>
            </a:solidFill>
            <a:prstDash val="solid"/>
            <a:round/>
            <a:headEnd type="none" w="sm" len="sm"/>
            <a:tailEnd type="none" w="sm" len="sm"/>
          </a:ln>
        </p:spPr>
        <p:txBody>
          <a:bodyPr spcFirstLastPara="1" wrap="square" lIns="45725" tIns="45725" rIns="45725" bIns="45725" anchor="t" anchorCtr="0">
            <a:spAutoFit/>
          </a:bodyPr>
          <a:lstStyle/>
          <a:p>
            <a:pPr defTabSz="914400">
              <a:buClr>
                <a:srgbClr val="000000"/>
              </a:buClr>
            </a:pPr>
            <a:r>
              <a:rPr lang="en" sz="2000" kern="0">
                <a:solidFill>
                  <a:srgbClr val="FFFFFF"/>
                </a:solidFill>
                <a:latin typeface="Poppins"/>
                <a:ea typeface="Poppins"/>
                <a:cs typeface="Poppins"/>
                <a:sym typeface="Poppins"/>
              </a:rPr>
              <a:t>For PNP attendees, to confirm your attendance, please click on the link below or scan the QR code →</a:t>
            </a:r>
            <a:endParaRPr sz="1100" kern="0">
              <a:solidFill>
                <a:srgbClr val="000000"/>
              </a:solidFill>
              <a:latin typeface="Arial"/>
              <a:cs typeface="Arial"/>
              <a:sym typeface="Arial"/>
            </a:endParaRPr>
          </a:p>
        </p:txBody>
      </p:sp>
      <p:sp>
        <p:nvSpPr>
          <p:cNvPr id="394" name="Google Shape;394;p116"/>
          <p:cNvSpPr txBox="1"/>
          <p:nvPr/>
        </p:nvSpPr>
        <p:spPr>
          <a:xfrm>
            <a:off x="744638" y="4263263"/>
            <a:ext cx="6053700" cy="5931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45725" tIns="45725" rIns="45725" bIns="45725" anchor="t" anchorCtr="0">
            <a:noAutofit/>
          </a:bodyPr>
          <a:lstStyle/>
          <a:p>
            <a:pPr defTabSz="914400">
              <a:buClr>
                <a:srgbClr val="000000"/>
              </a:buClr>
            </a:pPr>
            <a:r>
              <a:rPr lang="en" kern="0" dirty="0">
                <a:solidFill>
                  <a:srgbClr val="FFFFFF"/>
                </a:solidFill>
                <a:latin typeface="Poppins"/>
                <a:ea typeface="Poppins"/>
                <a:cs typeface="Poppins"/>
                <a:sym typeface="Poppins"/>
              </a:rPr>
              <a:t>Private Non-Profit Attendance Link:</a:t>
            </a:r>
            <a:r>
              <a:rPr lang="en" sz="2000" kern="0" dirty="0">
                <a:solidFill>
                  <a:srgbClr val="FFFFFF"/>
                </a:solidFill>
                <a:latin typeface="Poppins"/>
                <a:ea typeface="Poppins"/>
                <a:cs typeface="Poppins"/>
                <a:sym typeface="Poppins"/>
              </a:rPr>
              <a:t> </a:t>
            </a:r>
            <a:r>
              <a:rPr lang="en" u="sng" kern="0" dirty="0">
                <a:solidFill>
                  <a:srgbClr val="FFFFFF"/>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bit.ly/Sum24PNP</a:t>
            </a:r>
            <a:endParaRPr sz="2800" b="1" kern="0" dirty="0">
              <a:solidFill>
                <a:srgbClr val="FFFFFF"/>
              </a:solidFill>
              <a:latin typeface="Poppins"/>
              <a:ea typeface="Poppins"/>
              <a:cs typeface="Poppins"/>
              <a:sym typeface="Poppins"/>
            </a:endParaRPr>
          </a:p>
        </p:txBody>
      </p:sp>
      <p:sp>
        <p:nvSpPr>
          <p:cNvPr id="395" name="Google Shape;395;p116"/>
          <p:cNvSpPr/>
          <p:nvPr/>
        </p:nvSpPr>
        <p:spPr>
          <a:xfrm>
            <a:off x="6963713" y="3259400"/>
            <a:ext cx="1509900" cy="15279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algn="ctr" defTabSz="914400">
              <a:buClr>
                <a:srgbClr val="000000"/>
              </a:buClr>
            </a:pPr>
            <a:r>
              <a:rPr lang="en" sz="1300" b="1" kern="0">
                <a:solidFill>
                  <a:srgbClr val="000000"/>
                </a:solidFill>
                <a:latin typeface="Poppins"/>
                <a:ea typeface="Poppins"/>
                <a:cs typeface="Poppins"/>
                <a:sym typeface="Poppins"/>
              </a:rPr>
              <a:t>Paste QR Code Image Here</a:t>
            </a:r>
            <a:endParaRPr sz="1300" b="1" kern="0">
              <a:solidFill>
                <a:srgbClr val="000000"/>
              </a:solidFill>
              <a:latin typeface="Poppins"/>
              <a:ea typeface="Poppins"/>
              <a:cs typeface="Poppins"/>
              <a:sym typeface="Poppins"/>
            </a:endParaRPr>
          </a:p>
          <a:p>
            <a:pPr algn="ctr" defTabSz="914400">
              <a:buClr>
                <a:srgbClr val="000000"/>
              </a:buClr>
            </a:pPr>
            <a:r>
              <a:rPr lang="en" sz="900" kern="0">
                <a:solidFill>
                  <a:srgbClr val="000000"/>
                </a:solidFill>
                <a:latin typeface="Poppins"/>
                <a:ea typeface="Poppins"/>
                <a:cs typeface="Poppins"/>
                <a:sym typeface="Poppins"/>
              </a:rPr>
              <a:t>(On top of this box.)</a:t>
            </a:r>
            <a:endParaRPr sz="900" kern="0">
              <a:solidFill>
                <a:srgbClr val="000000"/>
              </a:solidFill>
              <a:latin typeface="Poppins"/>
              <a:ea typeface="Poppins"/>
              <a:cs typeface="Poppins"/>
              <a:sym typeface="Poppins"/>
            </a:endParaRPr>
          </a:p>
        </p:txBody>
      </p:sp>
      <p:pic>
        <p:nvPicPr>
          <p:cNvPr id="396" name="Google Shape;396;p116"/>
          <p:cNvPicPr preferRelativeResize="0"/>
          <p:nvPr/>
        </p:nvPicPr>
        <p:blipFill>
          <a:blip r:embed="rId4">
            <a:alphaModFix/>
          </a:blip>
          <a:stretch>
            <a:fillRect/>
          </a:stretch>
        </p:blipFill>
        <p:spPr>
          <a:xfrm>
            <a:off x="6870101" y="3080126"/>
            <a:ext cx="1811799" cy="1811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Contact Information</a:t>
            </a:r>
          </a:p>
        </p:txBody>
      </p:sp>
      <p:sp>
        <p:nvSpPr>
          <p:cNvPr id="3" name="Content Placeholder 2"/>
          <p:cNvSpPr>
            <a:spLocks noGrp="1"/>
          </p:cNvSpPr>
          <p:nvPr>
            <p:ph idx="1"/>
          </p:nvPr>
        </p:nvSpPr>
        <p:spPr>
          <a:xfrm>
            <a:off x="457200" y="1600200"/>
            <a:ext cx="8229600" cy="3056467"/>
          </a:xfrm>
        </p:spPr>
        <p:txBody>
          <a:bodyPr>
            <a:normAutofit fontScale="85000" lnSpcReduction="20000"/>
          </a:bodyPr>
          <a:lstStyle/>
          <a:p>
            <a:r>
              <a:rPr dirty="0"/>
              <a:t>Joe Cusack</a:t>
            </a:r>
          </a:p>
          <a:p>
            <a:r>
              <a:rPr dirty="0"/>
              <a:t>Klein Collins High School</a:t>
            </a:r>
          </a:p>
          <a:p>
            <a:r>
              <a:rPr dirty="0"/>
              <a:t>Computer Science Instructor</a:t>
            </a:r>
          </a:p>
          <a:p>
            <a:r>
              <a:rPr dirty="0"/>
              <a:t>Technology Applications Instructor</a:t>
            </a:r>
          </a:p>
          <a:p>
            <a:r>
              <a:rPr dirty="0"/>
              <a:t>Cyber Security Instructor</a:t>
            </a:r>
          </a:p>
          <a:p>
            <a:r>
              <a:rPr dirty="0">
                <a:hlinkClick r:id="rId2"/>
              </a:rPr>
              <a:t>jcusack1@kleinisd.net</a:t>
            </a:r>
            <a:endParaRPr lang="en-US" dirty="0"/>
          </a:p>
          <a:p>
            <a:r>
              <a:rPr lang="en-US" dirty="0"/>
              <a:t>713.569.5240</a:t>
            </a:r>
            <a:endParaRPr dirty="0"/>
          </a:p>
        </p:txBody>
      </p:sp>
      <p:sp>
        <p:nvSpPr>
          <p:cNvPr id="4" name="Date Placeholder 3">
            <a:extLst>
              <a:ext uri="{FF2B5EF4-FFF2-40B4-BE49-F238E27FC236}">
                <a16:creationId xmlns:a16="http://schemas.microsoft.com/office/drawing/2014/main" id="{50B8C9B6-1F01-B128-527C-BD3D80AE494C}"/>
              </a:ext>
            </a:extLst>
          </p:cNvPr>
          <p:cNvSpPr>
            <a:spLocks noGrp="1"/>
          </p:cNvSpPr>
          <p:nvPr>
            <p:ph type="dt" sz="half" idx="10"/>
          </p:nvPr>
        </p:nvSpPr>
        <p:spPr/>
        <p:txBody>
          <a:bodyPr/>
          <a:lstStyle/>
          <a:p>
            <a:fld id="{8594A9D1-9E4A-422B-86F1-E77193261EBE}" type="datetime1">
              <a:rPr lang="en-US" smtClean="0"/>
              <a:t>6/7/2024</a:t>
            </a:fld>
            <a:endParaRPr lang="en-US"/>
          </a:p>
        </p:txBody>
      </p:sp>
      <p:sp>
        <p:nvSpPr>
          <p:cNvPr id="5" name="Slide Number Placeholder 4">
            <a:extLst>
              <a:ext uri="{FF2B5EF4-FFF2-40B4-BE49-F238E27FC236}">
                <a16:creationId xmlns:a16="http://schemas.microsoft.com/office/drawing/2014/main" id="{BE4CBDB7-A38E-261E-1C49-7169E8AD4080}"/>
              </a:ext>
            </a:extLst>
          </p:cNvPr>
          <p:cNvSpPr>
            <a:spLocks noGrp="1"/>
          </p:cNvSpPr>
          <p:nvPr>
            <p:ph type="sldNum" sz="quarter" idx="12"/>
          </p:nvPr>
        </p:nvSpPr>
        <p:spPr/>
        <p:txBody>
          <a:bodyPr/>
          <a:lstStyle/>
          <a:p>
            <a:fld id="{C1FF6DA9-008F-8B48-92A6-B652298478BF}"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6D934-D4E1-D893-D07A-6A512BB4FEBC}"/>
              </a:ext>
            </a:extLst>
          </p:cNvPr>
          <p:cNvSpPr>
            <a:spLocks noGrp="1"/>
          </p:cNvSpPr>
          <p:nvPr>
            <p:ph idx="1"/>
          </p:nvPr>
        </p:nvSpPr>
        <p:spPr>
          <a:xfrm>
            <a:off x="69011" y="136526"/>
            <a:ext cx="8617789" cy="5884712"/>
          </a:xfrm>
        </p:spPr>
        <p:txBody>
          <a:bodyPr/>
          <a:lstStyle/>
          <a:p>
            <a:pPr marL="0" marR="0">
              <a:lnSpc>
                <a:spcPct val="107000"/>
              </a:lnSpc>
              <a:spcBef>
                <a:spcPts val="0"/>
              </a:spcBef>
              <a:spcAft>
                <a:spcPts val="0"/>
              </a:spcAft>
            </a:pPr>
            <a:r>
              <a:rPr lang="en-US" sz="2400"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Joe Cusack’s short Bio: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Worked in the Computer Science industry for 10 plus years.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have taught Computer Science for 8 years at Klein Collins high school.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will be teaching 11 courses for the 2024-2025 school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 periods with up to 4 co-seated courses per period)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AP Computer Science A (Java)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AP Computer Science Principles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Klein Prep-Computer Science (Java)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Computer Science II (Python)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Computer Science III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Computer Science Independent Study I</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Computer Science Independent Study II</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Principles of Cybersecurity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Digital Forensic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Cyber Capstone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Video Game Programming Advanced (Unity)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am the sponsor for the Computer Science UIL team, Girls who code, and the Aerospace/Aviation Club.</a:t>
            </a:r>
            <a:endParaRPr lang="en-US" dirty="0"/>
          </a:p>
        </p:txBody>
      </p:sp>
      <p:sp>
        <p:nvSpPr>
          <p:cNvPr id="4" name="Date Placeholder 3">
            <a:extLst>
              <a:ext uri="{FF2B5EF4-FFF2-40B4-BE49-F238E27FC236}">
                <a16:creationId xmlns:a16="http://schemas.microsoft.com/office/drawing/2014/main" id="{F124980B-A923-1EE1-E8FC-BD6041AECF63}"/>
              </a:ext>
            </a:extLst>
          </p:cNvPr>
          <p:cNvSpPr>
            <a:spLocks noGrp="1"/>
          </p:cNvSpPr>
          <p:nvPr>
            <p:ph type="dt" sz="half" idx="10"/>
          </p:nvPr>
        </p:nvSpPr>
        <p:spPr/>
        <p:txBody>
          <a:bodyPr/>
          <a:lstStyle/>
          <a:p>
            <a:fld id="{08ED3417-F5E3-403D-BA82-36D789C49F2B}" type="datetime1">
              <a:rPr lang="en-US" smtClean="0"/>
              <a:t>6/7/2024</a:t>
            </a:fld>
            <a:endParaRPr lang="en-US"/>
          </a:p>
        </p:txBody>
      </p:sp>
      <p:sp>
        <p:nvSpPr>
          <p:cNvPr id="5" name="Slide Number Placeholder 4">
            <a:extLst>
              <a:ext uri="{FF2B5EF4-FFF2-40B4-BE49-F238E27FC236}">
                <a16:creationId xmlns:a16="http://schemas.microsoft.com/office/drawing/2014/main" id="{8EE29847-96DF-3EF0-D657-2CF1013D3126}"/>
              </a:ext>
            </a:extLst>
          </p:cNvPr>
          <p:cNvSpPr>
            <a:spLocks noGrp="1"/>
          </p:cNvSpPr>
          <p:nvPr>
            <p:ph type="sldNum" sz="quarter" idx="12"/>
          </p:nvPr>
        </p:nvSpPr>
        <p:spPr/>
        <p:txBody>
          <a:bodyPr/>
          <a:lstStyle/>
          <a:p>
            <a:fld id="{C1FF6DA9-008F-8B48-92A6-B652298478BF}" type="slidenum">
              <a:rPr lang="en-US" smtClean="0"/>
              <a:t>23</a:t>
            </a:fld>
            <a:endParaRPr lang="en-US"/>
          </a:p>
        </p:txBody>
      </p:sp>
    </p:spTree>
    <p:extLst>
      <p:ext uri="{BB962C8B-B14F-4D97-AF65-F5344CB8AC3E}">
        <p14:creationId xmlns:p14="http://schemas.microsoft.com/office/powerpoint/2010/main" val="61004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4D383-621E-35EC-B639-5273D7DF1FC0}"/>
              </a:ext>
            </a:extLst>
          </p:cNvPr>
          <p:cNvSpPr>
            <a:spLocks noGrp="1"/>
          </p:cNvSpPr>
          <p:nvPr>
            <p:ph idx="1"/>
          </p:nvPr>
        </p:nvSpPr>
        <p:spPr>
          <a:xfrm>
            <a:off x="457200" y="136526"/>
            <a:ext cx="8229600" cy="5989638"/>
          </a:xfrm>
        </p:spPr>
        <p:txBody>
          <a:bodyPr/>
          <a:lstStyle/>
          <a:p>
            <a:pPr marL="0" indent="0" algn="l">
              <a:buNone/>
            </a:pPr>
            <a:r>
              <a:rPr lang="en-US" b="0" i="0" dirty="0">
                <a:solidFill>
                  <a:srgbClr val="0D0D0D"/>
                </a:solidFill>
                <a:effectLst/>
                <a:highlight>
                  <a:srgbClr val="FFFFFF"/>
                </a:highlight>
                <a:latin typeface="ui-sans-serif"/>
              </a:rPr>
              <a:t>Goals:</a:t>
            </a:r>
          </a:p>
          <a:p>
            <a:pPr algn="l">
              <a:buFont typeface="Arial" panose="020B0604020202020204" pitchFamily="34" charset="0"/>
              <a:buChar char="•"/>
            </a:pPr>
            <a:r>
              <a:rPr lang="en-US" b="0" i="0" dirty="0">
                <a:solidFill>
                  <a:srgbClr val="0D0D0D"/>
                </a:solidFill>
                <a:effectLst/>
                <a:highlight>
                  <a:srgbClr val="FFFFFF"/>
                </a:highlight>
                <a:latin typeface="ui-sans-serif"/>
              </a:rPr>
              <a:t>Gain a practical understanding of how Quizizz works by exploring its various features.</a:t>
            </a:r>
          </a:p>
          <a:p>
            <a:pPr algn="l">
              <a:buFont typeface="Arial" panose="020B0604020202020204" pitchFamily="34" charset="0"/>
              <a:buChar char="•"/>
            </a:pPr>
            <a:r>
              <a:rPr lang="en-US" b="0" i="0" dirty="0">
                <a:solidFill>
                  <a:srgbClr val="0D0D0D"/>
                </a:solidFill>
                <a:effectLst/>
                <a:highlight>
                  <a:srgbClr val="FFFFFF"/>
                </a:highlight>
                <a:latin typeface="ui-sans-serif"/>
              </a:rPr>
              <a:t>Learn how using Quizizz can enhance your effectiveness as a teacher.</a:t>
            </a:r>
          </a:p>
          <a:p>
            <a:pPr algn="l">
              <a:buFont typeface="Arial" panose="020B0604020202020204" pitchFamily="34" charset="0"/>
              <a:buChar char="•"/>
            </a:pPr>
            <a:r>
              <a:rPr lang="en-US" b="0" i="0" dirty="0">
                <a:solidFill>
                  <a:srgbClr val="0D0D0D"/>
                </a:solidFill>
                <a:effectLst/>
                <a:highlight>
                  <a:srgbClr val="FFFFFF"/>
                </a:highlight>
                <a:latin typeface="ui-sans-serif"/>
              </a:rPr>
              <a:t>Understand why Quizizz stands out as the most effective AI tool for education compared to other current educational products.</a:t>
            </a:r>
          </a:p>
        </p:txBody>
      </p:sp>
      <p:sp>
        <p:nvSpPr>
          <p:cNvPr id="4" name="Date Placeholder 3">
            <a:extLst>
              <a:ext uri="{FF2B5EF4-FFF2-40B4-BE49-F238E27FC236}">
                <a16:creationId xmlns:a16="http://schemas.microsoft.com/office/drawing/2014/main" id="{36EB8ECE-30B3-4D19-A7D7-94D38A673243}"/>
              </a:ext>
            </a:extLst>
          </p:cNvPr>
          <p:cNvSpPr>
            <a:spLocks noGrp="1"/>
          </p:cNvSpPr>
          <p:nvPr>
            <p:ph type="dt" sz="half" idx="10"/>
          </p:nvPr>
        </p:nvSpPr>
        <p:spPr/>
        <p:txBody>
          <a:bodyPr/>
          <a:lstStyle/>
          <a:p>
            <a:fld id="{08ED3417-F5E3-403D-BA82-36D789C49F2B}" type="datetime1">
              <a:rPr lang="en-US" smtClean="0"/>
              <a:t>6/7/2024</a:t>
            </a:fld>
            <a:endParaRPr lang="en-US"/>
          </a:p>
        </p:txBody>
      </p:sp>
      <p:sp>
        <p:nvSpPr>
          <p:cNvPr id="5" name="Slide Number Placeholder 4">
            <a:extLst>
              <a:ext uri="{FF2B5EF4-FFF2-40B4-BE49-F238E27FC236}">
                <a16:creationId xmlns:a16="http://schemas.microsoft.com/office/drawing/2014/main" id="{128A465F-51CA-AF16-A7B2-334B655BD638}"/>
              </a:ext>
            </a:extLst>
          </p:cNvPr>
          <p:cNvSpPr>
            <a:spLocks noGrp="1"/>
          </p:cNvSpPr>
          <p:nvPr>
            <p:ph type="sldNum" sz="quarter" idx="12"/>
          </p:nvPr>
        </p:nvSpPr>
        <p:spPr/>
        <p:txBody>
          <a:bodyPr/>
          <a:lstStyle/>
          <a:p>
            <a:fld id="{C1FF6DA9-008F-8B48-92A6-B652298478BF}" type="slidenum">
              <a:rPr lang="en-US" smtClean="0"/>
              <a:t>3</a:t>
            </a:fld>
            <a:endParaRPr lang="en-US"/>
          </a:p>
        </p:txBody>
      </p:sp>
    </p:spTree>
    <p:extLst>
      <p:ext uri="{BB962C8B-B14F-4D97-AF65-F5344CB8AC3E}">
        <p14:creationId xmlns:p14="http://schemas.microsoft.com/office/powerpoint/2010/main" val="72395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Overview</a:t>
            </a:r>
          </a:p>
        </p:txBody>
      </p:sp>
      <p:sp>
        <p:nvSpPr>
          <p:cNvPr id="3" name="Content Placeholder 2"/>
          <p:cNvSpPr>
            <a:spLocks noGrp="1"/>
          </p:cNvSpPr>
          <p:nvPr>
            <p:ph idx="1"/>
          </p:nvPr>
        </p:nvSpPr>
        <p:spPr>
          <a:xfrm>
            <a:off x="457200" y="1295400"/>
            <a:ext cx="8229600" cy="4830763"/>
          </a:xfrm>
        </p:spPr>
        <p:txBody>
          <a:bodyPr>
            <a:normAutofit lnSpcReduction="10000"/>
          </a:bodyPr>
          <a:lstStyle/>
          <a:p>
            <a:r>
              <a:rPr sz="3600" dirty="0"/>
              <a:t>Quizizz is designed to enhance classroom interaction and engagement. Today, we’ll focus on its features and benefits without requiring you to sign in due to our limited training period of less than an hour. </a:t>
            </a:r>
            <a:r>
              <a:rPr lang="en-US" sz="3600" dirty="0"/>
              <a:t>I have found this to be one of best product for increase productivity. (note: I an NOT be being paid by the company who owns Quizizz)</a:t>
            </a:r>
            <a:endParaRPr sz="3600" dirty="0"/>
          </a:p>
        </p:txBody>
      </p:sp>
      <p:sp>
        <p:nvSpPr>
          <p:cNvPr id="4" name="Date Placeholder 3">
            <a:extLst>
              <a:ext uri="{FF2B5EF4-FFF2-40B4-BE49-F238E27FC236}">
                <a16:creationId xmlns:a16="http://schemas.microsoft.com/office/drawing/2014/main" id="{BEB956CD-4FC5-0ADD-ABEE-4AC3322D0FF3}"/>
              </a:ext>
            </a:extLst>
          </p:cNvPr>
          <p:cNvSpPr>
            <a:spLocks noGrp="1"/>
          </p:cNvSpPr>
          <p:nvPr>
            <p:ph type="dt" sz="half" idx="10"/>
          </p:nvPr>
        </p:nvSpPr>
        <p:spPr/>
        <p:txBody>
          <a:bodyPr/>
          <a:lstStyle/>
          <a:p>
            <a:fld id="{1A66E256-087A-43E7-88B6-35A2FFEA828B}" type="datetime1">
              <a:rPr lang="en-US" smtClean="0"/>
              <a:t>6/7/2024</a:t>
            </a:fld>
            <a:endParaRPr lang="en-US"/>
          </a:p>
        </p:txBody>
      </p:sp>
      <p:sp>
        <p:nvSpPr>
          <p:cNvPr id="5" name="Slide Number Placeholder 4">
            <a:extLst>
              <a:ext uri="{FF2B5EF4-FFF2-40B4-BE49-F238E27FC236}">
                <a16:creationId xmlns:a16="http://schemas.microsoft.com/office/drawing/2014/main" id="{BFF7735A-7E09-1BFE-D9A8-185EA955680C}"/>
              </a:ext>
            </a:extLst>
          </p:cNvPr>
          <p:cNvSpPr>
            <a:spLocks noGrp="1"/>
          </p:cNvSpPr>
          <p:nvPr>
            <p:ph type="sldNum" sz="quarter" idx="12"/>
          </p:nvPr>
        </p:nvSpPr>
        <p:spPr/>
        <p:txBody>
          <a:bodyPr/>
          <a:lstStyle/>
          <a:p>
            <a:fld id="{C1FF6DA9-008F-8B48-92A6-B652298478BF}"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5895"/>
          </a:xfrm>
        </p:spPr>
        <p:txBody>
          <a:bodyPr>
            <a:normAutofit fontScale="90000"/>
          </a:bodyPr>
          <a:lstStyle/>
          <a:p>
            <a:r>
              <a:rPr dirty="0"/>
              <a:t>Account Setup</a:t>
            </a:r>
          </a:p>
        </p:txBody>
      </p:sp>
      <p:sp>
        <p:nvSpPr>
          <p:cNvPr id="3" name="Content Placeholder 2"/>
          <p:cNvSpPr>
            <a:spLocks noGrp="1"/>
          </p:cNvSpPr>
          <p:nvPr>
            <p:ph idx="1"/>
          </p:nvPr>
        </p:nvSpPr>
        <p:spPr>
          <a:xfrm>
            <a:off x="457200" y="880534"/>
            <a:ext cx="8229600" cy="5166584"/>
          </a:xfrm>
        </p:spPr>
        <p:txBody>
          <a:bodyPr>
            <a:normAutofit/>
          </a:bodyPr>
          <a:lstStyle/>
          <a:p>
            <a:r>
              <a:rPr dirty="0"/>
              <a:t>After this session, I recommend setting up an account at the </a:t>
            </a:r>
            <a:r>
              <a:rPr dirty="0">
                <a:highlight>
                  <a:srgbClr val="FFFF00"/>
                </a:highlight>
              </a:rPr>
              <a:t>start of the school year</a:t>
            </a:r>
            <a:r>
              <a:rPr dirty="0"/>
              <a:t>. Quizizz offers all its features free for the first 30 days. After that, you get a more restrictive version.</a:t>
            </a:r>
          </a:p>
          <a:p>
            <a:r>
              <a:rPr dirty="0"/>
              <a:t>You can request </a:t>
            </a:r>
            <a:r>
              <a:rPr lang="en-US" dirty="0"/>
              <a:t>Klein ISD</a:t>
            </a:r>
            <a:r>
              <a:rPr dirty="0"/>
              <a:t> to buy a school license or pay for your own subscription. </a:t>
            </a:r>
            <a:endParaRPr lang="en-US" dirty="0"/>
          </a:p>
          <a:p>
            <a:r>
              <a:rPr dirty="0"/>
              <a:t>I paid for my own copy</a:t>
            </a:r>
            <a:r>
              <a:rPr lang="en-US" dirty="0"/>
              <a:t> with all the features</a:t>
            </a:r>
            <a:r>
              <a:rPr dirty="0"/>
              <a:t>, and it has significantly increased my efficiency in daily class preparation.</a:t>
            </a:r>
          </a:p>
        </p:txBody>
      </p:sp>
      <p:sp>
        <p:nvSpPr>
          <p:cNvPr id="4" name="Date Placeholder 3">
            <a:extLst>
              <a:ext uri="{FF2B5EF4-FFF2-40B4-BE49-F238E27FC236}">
                <a16:creationId xmlns:a16="http://schemas.microsoft.com/office/drawing/2014/main" id="{D6609BAB-7240-B003-99B2-15F788471606}"/>
              </a:ext>
            </a:extLst>
          </p:cNvPr>
          <p:cNvSpPr>
            <a:spLocks noGrp="1"/>
          </p:cNvSpPr>
          <p:nvPr>
            <p:ph type="dt" sz="half" idx="10"/>
          </p:nvPr>
        </p:nvSpPr>
        <p:spPr/>
        <p:txBody>
          <a:bodyPr/>
          <a:lstStyle/>
          <a:p>
            <a:fld id="{F60E955F-8147-4EF1-9ADD-5D7EB9619F1C}" type="datetime1">
              <a:rPr lang="en-US" smtClean="0"/>
              <a:t>6/7/2024</a:t>
            </a:fld>
            <a:endParaRPr lang="en-US"/>
          </a:p>
        </p:txBody>
      </p:sp>
      <p:sp>
        <p:nvSpPr>
          <p:cNvPr id="5" name="Slide Number Placeholder 4">
            <a:extLst>
              <a:ext uri="{FF2B5EF4-FFF2-40B4-BE49-F238E27FC236}">
                <a16:creationId xmlns:a16="http://schemas.microsoft.com/office/drawing/2014/main" id="{75273594-7941-DF39-7604-6C959D173E36}"/>
              </a:ext>
            </a:extLst>
          </p:cNvPr>
          <p:cNvSpPr>
            <a:spLocks noGrp="1"/>
          </p:cNvSpPr>
          <p:nvPr>
            <p:ph type="sldNum" sz="quarter" idx="12"/>
          </p:nvPr>
        </p:nvSpPr>
        <p:spPr/>
        <p:txBody>
          <a:bodyPr/>
          <a:lstStyle/>
          <a:p>
            <a:fld id="{C1FF6DA9-008F-8B48-92A6-B652298478BF}"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Quizizz URL</a:t>
            </a:r>
            <a:r>
              <a:rPr lang="en-US" dirty="0"/>
              <a:t> Link to </a:t>
            </a:r>
            <a:r>
              <a:rPr lang="en-US" dirty="0" err="1"/>
              <a:t>signon</a:t>
            </a:r>
            <a:endParaRPr dirty="0"/>
          </a:p>
        </p:txBody>
      </p:sp>
      <p:sp>
        <p:nvSpPr>
          <p:cNvPr id="3" name="Content Placeholder 2"/>
          <p:cNvSpPr>
            <a:spLocks noGrp="1"/>
          </p:cNvSpPr>
          <p:nvPr>
            <p:ph idx="1"/>
          </p:nvPr>
        </p:nvSpPr>
        <p:spPr/>
        <p:txBody>
          <a:bodyPr>
            <a:normAutofit/>
          </a:bodyPr>
          <a:lstStyle/>
          <a:p>
            <a:r>
              <a:rPr sz="4000" dirty="0"/>
              <a:t>You can access Quizizz at </a:t>
            </a:r>
            <a:r>
              <a:rPr lang="en-US" sz="4000" dirty="0">
                <a:hlinkClick r:id="rId2"/>
              </a:rPr>
              <a:t>https://quizizz.com/</a:t>
            </a:r>
            <a:r>
              <a:rPr lang="en-US" sz="4000" dirty="0"/>
              <a:t> </a:t>
            </a:r>
            <a:r>
              <a:rPr sz="4000" dirty="0"/>
              <a:t>Since I already have an account, I’m signed in and can show you the main Quizizz page.</a:t>
            </a:r>
          </a:p>
        </p:txBody>
      </p:sp>
      <p:sp>
        <p:nvSpPr>
          <p:cNvPr id="4" name="Date Placeholder 3">
            <a:extLst>
              <a:ext uri="{FF2B5EF4-FFF2-40B4-BE49-F238E27FC236}">
                <a16:creationId xmlns:a16="http://schemas.microsoft.com/office/drawing/2014/main" id="{E37CC25A-A705-0A0D-0058-F85B7AF8E4E7}"/>
              </a:ext>
            </a:extLst>
          </p:cNvPr>
          <p:cNvSpPr>
            <a:spLocks noGrp="1"/>
          </p:cNvSpPr>
          <p:nvPr>
            <p:ph type="dt" sz="half" idx="10"/>
          </p:nvPr>
        </p:nvSpPr>
        <p:spPr/>
        <p:txBody>
          <a:bodyPr/>
          <a:lstStyle/>
          <a:p>
            <a:fld id="{6059E07D-C93C-4CBB-893A-C5A8DF90A968}" type="datetime1">
              <a:rPr lang="en-US" smtClean="0"/>
              <a:t>6/7/2024</a:t>
            </a:fld>
            <a:endParaRPr lang="en-US"/>
          </a:p>
        </p:txBody>
      </p:sp>
      <p:sp>
        <p:nvSpPr>
          <p:cNvPr id="5" name="Slide Number Placeholder 4">
            <a:extLst>
              <a:ext uri="{FF2B5EF4-FFF2-40B4-BE49-F238E27FC236}">
                <a16:creationId xmlns:a16="http://schemas.microsoft.com/office/drawing/2014/main" id="{5A0544B0-4C9A-40BB-9692-3A8045720224}"/>
              </a:ext>
            </a:extLst>
          </p:cNvPr>
          <p:cNvSpPr>
            <a:spLocks noGrp="1"/>
          </p:cNvSpPr>
          <p:nvPr>
            <p:ph type="sldNum" sz="quarter" idx="12"/>
          </p:nvPr>
        </p:nvSpPr>
        <p:spPr/>
        <p:txBody>
          <a:bodyPr/>
          <a:lstStyle/>
          <a:p>
            <a:fld id="{C1FF6DA9-008F-8B48-92A6-B652298478BF}"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Layout of Quizizz</a:t>
            </a:r>
          </a:p>
        </p:txBody>
      </p:sp>
      <p:sp>
        <p:nvSpPr>
          <p:cNvPr id="3" name="Content Placeholder 2"/>
          <p:cNvSpPr>
            <a:spLocks noGrp="1"/>
          </p:cNvSpPr>
          <p:nvPr>
            <p:ph sz="half" idx="1"/>
          </p:nvPr>
        </p:nvSpPr>
        <p:spPr>
          <a:xfrm>
            <a:off x="169333" y="1600200"/>
            <a:ext cx="6790268" cy="4525963"/>
          </a:xfrm>
        </p:spPr>
        <p:txBody>
          <a:bodyPr>
            <a:normAutofit/>
          </a:bodyPr>
          <a:lstStyle/>
          <a:p>
            <a:r>
              <a:rPr dirty="0"/>
              <a:t>Let’s </a:t>
            </a:r>
            <a:r>
              <a:rPr lang="en-US" dirty="0"/>
              <a:t>review </a:t>
            </a:r>
            <a:r>
              <a:rPr dirty="0"/>
              <a:t>the layout of Quizizz, which includes the following sections:</a:t>
            </a:r>
          </a:p>
          <a:p>
            <a:r>
              <a:rPr dirty="0"/>
              <a:t>- Explorer</a:t>
            </a:r>
          </a:p>
          <a:p>
            <a:r>
              <a:rPr dirty="0"/>
              <a:t>- My Library</a:t>
            </a:r>
          </a:p>
          <a:p>
            <a:r>
              <a:rPr dirty="0"/>
              <a:t>- Reports</a:t>
            </a:r>
          </a:p>
          <a:p>
            <a:r>
              <a:rPr dirty="0"/>
              <a:t>- Classes</a:t>
            </a:r>
            <a:endParaRPr lang="en-US" dirty="0"/>
          </a:p>
          <a:p>
            <a:r>
              <a:rPr lang="en-US" dirty="0">
                <a:hlinkClick r:id="rId2"/>
              </a:rPr>
              <a:t>Video on Layout – Click here </a:t>
            </a:r>
            <a:r>
              <a:rPr lang="en-US" sz="1600" dirty="0"/>
              <a:t>(www.cusack2.com)</a:t>
            </a:r>
          </a:p>
          <a:p>
            <a:r>
              <a:rPr lang="en-US" sz="3200" dirty="0">
                <a:hlinkClick r:id="rId3"/>
              </a:rPr>
              <a:t>Video (YouTube Version)</a:t>
            </a:r>
            <a:endParaRPr lang="en-US" sz="3200" dirty="0"/>
          </a:p>
          <a:p>
            <a:pPr marL="0" indent="0">
              <a:buNone/>
            </a:pPr>
            <a:endParaRPr lang="en-US" sz="1600" dirty="0"/>
          </a:p>
          <a:p>
            <a:pPr marL="0" indent="0">
              <a:buNone/>
            </a:pPr>
            <a:endParaRPr sz="1600" dirty="0"/>
          </a:p>
        </p:txBody>
      </p:sp>
      <p:pic>
        <p:nvPicPr>
          <p:cNvPr id="10" name="Content Placeholder 9" descr="A screenshot of a phone&#10;&#10;Description automatically generated">
            <a:extLst>
              <a:ext uri="{FF2B5EF4-FFF2-40B4-BE49-F238E27FC236}">
                <a16:creationId xmlns:a16="http://schemas.microsoft.com/office/drawing/2014/main" id="{37E2888D-D20E-9575-9711-CDFDF606DDF0}"/>
              </a:ext>
            </a:extLst>
          </p:cNvPr>
          <p:cNvPicPr>
            <a:picLocks noGrp="1" noChangeAspect="1"/>
          </p:cNvPicPr>
          <p:nvPr>
            <p:ph sz="half" idx="2"/>
          </p:nvPr>
        </p:nvPicPr>
        <p:blipFill>
          <a:blip r:embed="rId4"/>
          <a:stretch>
            <a:fillRect/>
          </a:stretch>
        </p:blipFill>
        <p:spPr>
          <a:xfrm>
            <a:off x="7174192" y="1328444"/>
            <a:ext cx="1800476" cy="4201111"/>
          </a:xfrm>
        </p:spPr>
      </p:pic>
      <p:sp>
        <p:nvSpPr>
          <p:cNvPr id="4" name="Date Placeholder 3">
            <a:extLst>
              <a:ext uri="{FF2B5EF4-FFF2-40B4-BE49-F238E27FC236}">
                <a16:creationId xmlns:a16="http://schemas.microsoft.com/office/drawing/2014/main" id="{C31C6590-777F-42C7-F026-814DEB7C2C35}"/>
              </a:ext>
            </a:extLst>
          </p:cNvPr>
          <p:cNvSpPr>
            <a:spLocks noGrp="1"/>
          </p:cNvSpPr>
          <p:nvPr>
            <p:ph type="dt" sz="half" idx="10"/>
          </p:nvPr>
        </p:nvSpPr>
        <p:spPr/>
        <p:txBody>
          <a:bodyPr/>
          <a:lstStyle/>
          <a:p>
            <a:fld id="{A9D2BD39-94B6-4EF4-A056-C4D0340A26CD}" type="datetime1">
              <a:rPr lang="en-US" smtClean="0"/>
              <a:t>6/7/2024</a:t>
            </a:fld>
            <a:endParaRPr lang="en-US"/>
          </a:p>
        </p:txBody>
      </p:sp>
      <p:sp>
        <p:nvSpPr>
          <p:cNvPr id="5" name="Slide Number Placeholder 4">
            <a:extLst>
              <a:ext uri="{FF2B5EF4-FFF2-40B4-BE49-F238E27FC236}">
                <a16:creationId xmlns:a16="http://schemas.microsoft.com/office/drawing/2014/main" id="{67A96955-153F-8461-B412-EECCF16CB168}"/>
              </a:ext>
            </a:extLst>
          </p:cNvPr>
          <p:cNvSpPr>
            <a:spLocks noGrp="1"/>
          </p:cNvSpPr>
          <p:nvPr>
            <p:ph type="sldNum" sz="quarter" idx="12"/>
          </p:nvPr>
        </p:nvSpPr>
        <p:spPr/>
        <p:txBody>
          <a:bodyPr/>
          <a:lstStyle/>
          <a:p>
            <a:fld id="{C1FF6DA9-008F-8B48-92A6-B652298478BF}"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9029"/>
          </a:xfrm>
        </p:spPr>
        <p:txBody>
          <a:bodyPr>
            <a:normAutofit fontScale="90000"/>
          </a:bodyPr>
          <a:lstStyle/>
          <a:p>
            <a:r>
              <a:rPr dirty="0"/>
              <a:t>Demo </a:t>
            </a:r>
            <a:r>
              <a:rPr lang="en-US" dirty="0"/>
              <a:t> a </a:t>
            </a:r>
            <a:r>
              <a:rPr dirty="0"/>
              <a:t>Quiz</a:t>
            </a:r>
            <a:r>
              <a:rPr lang="en-US" dirty="0"/>
              <a:t>izz</a:t>
            </a:r>
            <a:endParaRPr dirty="0"/>
          </a:p>
        </p:txBody>
      </p:sp>
      <p:sp>
        <p:nvSpPr>
          <p:cNvPr id="3" name="Content Placeholder 2"/>
          <p:cNvSpPr>
            <a:spLocks noGrp="1"/>
          </p:cNvSpPr>
          <p:nvPr>
            <p:ph idx="1"/>
          </p:nvPr>
        </p:nvSpPr>
        <p:spPr>
          <a:xfrm>
            <a:off x="67733" y="889000"/>
            <a:ext cx="8991599" cy="5832475"/>
          </a:xfrm>
        </p:spPr>
        <p:txBody>
          <a:bodyPr>
            <a:normAutofit/>
          </a:bodyPr>
          <a:lstStyle/>
          <a:p>
            <a:r>
              <a:rPr dirty="0"/>
              <a:t>Here’s a demo Java Inheritance Quiz for you to explore:</a:t>
            </a:r>
          </a:p>
          <a:p>
            <a:r>
              <a:rPr dirty="0"/>
              <a:t>- </a:t>
            </a:r>
            <a:r>
              <a:rPr dirty="0">
                <a:hlinkClick r:id="rId2"/>
              </a:rPr>
              <a:t>Java Inheritance Quiz</a:t>
            </a:r>
            <a:r>
              <a:rPr lang="en-US" dirty="0"/>
              <a:t> sample quiz</a:t>
            </a:r>
          </a:p>
          <a:p>
            <a:endParaRPr lang="en-US" dirty="0"/>
          </a:p>
          <a:p>
            <a:endParaRPr lang="en-US" dirty="0"/>
          </a:p>
          <a:p>
            <a:r>
              <a:rPr dirty="0"/>
              <a:t>- You can assign it as homework or in real-time.</a:t>
            </a:r>
          </a:p>
          <a:p>
            <a:r>
              <a:rPr dirty="0"/>
              <a:t>- Quizizz also supports accommodations with Google Classroom and Schoology.</a:t>
            </a:r>
            <a:endParaRPr lang="en-US" dirty="0"/>
          </a:p>
          <a:p>
            <a:r>
              <a:rPr lang="en-US" dirty="0">
                <a:hlinkClick r:id="rId3"/>
              </a:rPr>
              <a:t>Video to Demo a Quizizz  </a:t>
            </a:r>
            <a:r>
              <a:rPr lang="en-US" sz="1600" dirty="0"/>
              <a:t>(www.cusack2.com).</a:t>
            </a:r>
          </a:p>
          <a:p>
            <a:r>
              <a:rPr lang="en-US" dirty="0">
                <a:hlinkClick r:id="rId4"/>
              </a:rPr>
              <a:t>Video (YouTube Version)</a:t>
            </a:r>
            <a:endParaRPr lang="en-US" dirty="0"/>
          </a:p>
        </p:txBody>
      </p:sp>
      <p:sp>
        <p:nvSpPr>
          <p:cNvPr id="4" name="Date Placeholder 3">
            <a:extLst>
              <a:ext uri="{FF2B5EF4-FFF2-40B4-BE49-F238E27FC236}">
                <a16:creationId xmlns:a16="http://schemas.microsoft.com/office/drawing/2014/main" id="{A82103D7-813C-5A39-5157-0499FBF6BAB9}"/>
              </a:ext>
            </a:extLst>
          </p:cNvPr>
          <p:cNvSpPr>
            <a:spLocks noGrp="1"/>
          </p:cNvSpPr>
          <p:nvPr>
            <p:ph type="dt" sz="half" idx="10"/>
          </p:nvPr>
        </p:nvSpPr>
        <p:spPr/>
        <p:txBody>
          <a:bodyPr/>
          <a:lstStyle/>
          <a:p>
            <a:fld id="{D46FDDB0-3E1D-4951-8FCD-60EF7A7EE3CE}" type="datetime1">
              <a:rPr lang="en-US" smtClean="0"/>
              <a:t>6/7/2024</a:t>
            </a:fld>
            <a:endParaRPr lang="en-US"/>
          </a:p>
        </p:txBody>
      </p:sp>
      <p:sp>
        <p:nvSpPr>
          <p:cNvPr id="5" name="Slide Number Placeholder 4">
            <a:extLst>
              <a:ext uri="{FF2B5EF4-FFF2-40B4-BE49-F238E27FC236}">
                <a16:creationId xmlns:a16="http://schemas.microsoft.com/office/drawing/2014/main" id="{88081773-08B8-F140-0205-41E8D9A807C6}"/>
              </a:ext>
            </a:extLst>
          </p:cNvPr>
          <p:cNvSpPr>
            <a:spLocks noGrp="1"/>
          </p:cNvSpPr>
          <p:nvPr>
            <p:ph type="sldNum" sz="quarter" idx="12"/>
          </p:nvPr>
        </p:nvSpPr>
        <p:spPr/>
        <p:txBody>
          <a:bodyPr/>
          <a:lstStyle/>
          <a:p>
            <a:fld id="{C1FF6DA9-008F-8B48-92A6-B652298478BF}" type="slidenum">
              <a:rPr lang="en-US" smtClean="0"/>
              <a:t>8</a:t>
            </a:fld>
            <a:endParaRPr lang="en-US"/>
          </a:p>
        </p:txBody>
      </p:sp>
      <p:pic>
        <p:nvPicPr>
          <p:cNvPr id="7" name="Picture 6" descr="A screenshot of a quiz">
            <a:extLst>
              <a:ext uri="{FF2B5EF4-FFF2-40B4-BE49-F238E27FC236}">
                <a16:creationId xmlns:a16="http://schemas.microsoft.com/office/drawing/2014/main" id="{BFA2A42A-66B5-17F3-3A9F-BE98963FBF13}"/>
              </a:ext>
            </a:extLst>
          </p:cNvPr>
          <p:cNvPicPr>
            <a:picLocks noChangeAspect="1"/>
          </p:cNvPicPr>
          <p:nvPr/>
        </p:nvPicPr>
        <p:blipFill>
          <a:blip r:embed="rId5"/>
          <a:stretch>
            <a:fillRect/>
          </a:stretch>
        </p:blipFill>
        <p:spPr>
          <a:xfrm>
            <a:off x="742523" y="2455259"/>
            <a:ext cx="3067478" cy="105742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Create by importing a PDF</a:t>
            </a:r>
            <a:endParaRPr dirty="0"/>
          </a:p>
        </p:txBody>
      </p:sp>
      <p:sp>
        <p:nvSpPr>
          <p:cNvPr id="3" name="Content Placeholder 2"/>
          <p:cNvSpPr>
            <a:spLocks noGrp="1"/>
          </p:cNvSpPr>
          <p:nvPr>
            <p:ph idx="1"/>
          </p:nvPr>
        </p:nvSpPr>
        <p:spPr>
          <a:xfrm>
            <a:off x="0" y="1185334"/>
            <a:ext cx="7569199" cy="5398028"/>
          </a:xfrm>
        </p:spPr>
        <p:txBody>
          <a:bodyPr>
            <a:normAutofit/>
          </a:bodyPr>
          <a:lstStyle/>
          <a:p>
            <a:r>
              <a:rPr dirty="0"/>
              <a:t>- Click on the 'Create' icon.</a:t>
            </a:r>
          </a:p>
          <a:p>
            <a:r>
              <a:rPr dirty="0"/>
              <a:t>- Click on the </a:t>
            </a:r>
            <a:r>
              <a:rPr lang="en-US" dirty="0"/>
              <a:t>“Assessment”</a:t>
            </a:r>
            <a:r>
              <a:rPr dirty="0"/>
              <a:t> in the upper left corner.</a:t>
            </a:r>
          </a:p>
          <a:p>
            <a:r>
              <a:rPr dirty="0"/>
              <a:t>- Import questions from</a:t>
            </a:r>
            <a:r>
              <a:rPr lang="en-US" dirty="0"/>
              <a:t> a PDF</a:t>
            </a:r>
            <a:r>
              <a:rPr dirty="0"/>
              <a:t>:</a:t>
            </a:r>
          </a:p>
          <a:p>
            <a:r>
              <a:rPr dirty="0"/>
              <a:t>  - </a:t>
            </a:r>
            <a:r>
              <a:rPr dirty="0">
                <a:hlinkClick r:id="rId2"/>
              </a:rPr>
              <a:t>Document</a:t>
            </a:r>
            <a:r>
              <a:rPr lang="en-US" dirty="0">
                <a:hlinkClick r:id="rId2"/>
              </a:rPr>
              <a:t> to use </a:t>
            </a:r>
            <a:r>
              <a:rPr dirty="0">
                <a:hlinkClick r:id="rId2"/>
              </a:rPr>
              <a:t>- '1.2.16 - Key - Cryptographic Attacks.pdf’</a:t>
            </a:r>
            <a:r>
              <a:rPr lang="en-US" dirty="0">
                <a:hlinkClick r:id="rId2"/>
              </a:rPr>
              <a:t> – Click here.</a:t>
            </a:r>
            <a:endParaRPr lang="en-US" dirty="0"/>
          </a:p>
          <a:p>
            <a:r>
              <a:rPr lang="en-US" dirty="0">
                <a:hlinkClick r:id="rId3"/>
              </a:rPr>
              <a:t>Video to import a PDF </a:t>
            </a:r>
            <a:r>
              <a:rPr lang="en-US" sz="1700" dirty="0"/>
              <a:t>(www.cusack2.com).</a:t>
            </a:r>
          </a:p>
          <a:p>
            <a:r>
              <a:rPr lang="en-US" dirty="0">
                <a:hlinkClick r:id="rId4"/>
              </a:rPr>
              <a:t>Video (YouTube Version)</a:t>
            </a:r>
            <a:endParaRPr lang="en-US" dirty="0"/>
          </a:p>
          <a:p>
            <a:endParaRPr dirty="0"/>
          </a:p>
        </p:txBody>
      </p:sp>
      <p:sp>
        <p:nvSpPr>
          <p:cNvPr id="4" name="Date Placeholder 3">
            <a:extLst>
              <a:ext uri="{FF2B5EF4-FFF2-40B4-BE49-F238E27FC236}">
                <a16:creationId xmlns:a16="http://schemas.microsoft.com/office/drawing/2014/main" id="{31B4A6D4-5063-3FF9-9A7A-DF1686648442}"/>
              </a:ext>
            </a:extLst>
          </p:cNvPr>
          <p:cNvSpPr>
            <a:spLocks noGrp="1"/>
          </p:cNvSpPr>
          <p:nvPr>
            <p:ph type="dt" sz="half" idx="10"/>
          </p:nvPr>
        </p:nvSpPr>
        <p:spPr/>
        <p:txBody>
          <a:bodyPr/>
          <a:lstStyle/>
          <a:p>
            <a:fld id="{6D0EF74A-0EEF-4E4C-BCB3-A77997793772}" type="datetime1">
              <a:rPr lang="en-US" smtClean="0"/>
              <a:t>6/7/2024</a:t>
            </a:fld>
            <a:endParaRPr lang="en-US"/>
          </a:p>
        </p:txBody>
      </p:sp>
      <p:sp>
        <p:nvSpPr>
          <p:cNvPr id="5" name="Slide Number Placeholder 4">
            <a:extLst>
              <a:ext uri="{FF2B5EF4-FFF2-40B4-BE49-F238E27FC236}">
                <a16:creationId xmlns:a16="http://schemas.microsoft.com/office/drawing/2014/main" id="{0D442B3B-9B07-7F98-3138-7E5A80942D91}"/>
              </a:ext>
            </a:extLst>
          </p:cNvPr>
          <p:cNvSpPr>
            <a:spLocks noGrp="1"/>
          </p:cNvSpPr>
          <p:nvPr>
            <p:ph type="sldNum" sz="quarter" idx="12"/>
          </p:nvPr>
        </p:nvSpPr>
        <p:spPr/>
        <p:txBody>
          <a:bodyPr/>
          <a:lstStyle/>
          <a:p>
            <a:fld id="{C1FF6DA9-008F-8B48-92A6-B652298478BF}" type="slidenum">
              <a:rPr lang="en-US" smtClean="0"/>
              <a:t>9</a:t>
            </a:fld>
            <a:endParaRPr lang="en-US"/>
          </a:p>
        </p:txBody>
      </p:sp>
      <p:pic>
        <p:nvPicPr>
          <p:cNvPr id="9" name="Picture 8" descr="A screenshot of a computer&#10;&#10;Description automatically generated">
            <a:extLst>
              <a:ext uri="{FF2B5EF4-FFF2-40B4-BE49-F238E27FC236}">
                <a16:creationId xmlns:a16="http://schemas.microsoft.com/office/drawing/2014/main" id="{15BF60D9-3A36-B57A-1117-210CBE545FCA}"/>
              </a:ext>
            </a:extLst>
          </p:cNvPr>
          <p:cNvPicPr>
            <a:picLocks noChangeAspect="1"/>
          </p:cNvPicPr>
          <p:nvPr/>
        </p:nvPicPr>
        <p:blipFill>
          <a:blip r:embed="rId5"/>
          <a:stretch>
            <a:fillRect/>
          </a:stretch>
        </p:blipFill>
        <p:spPr>
          <a:xfrm>
            <a:off x="7095066" y="2171444"/>
            <a:ext cx="1857634" cy="1829055"/>
          </a:xfrm>
          <a:prstGeom prst="rect">
            <a:avLst/>
          </a:prstGeom>
        </p:spPr>
      </p:pic>
      <p:pic>
        <p:nvPicPr>
          <p:cNvPr id="7" name="Picture 6" descr="A screenshot of a quiz&#10;&#10;Description automatically generated">
            <a:extLst>
              <a:ext uri="{FF2B5EF4-FFF2-40B4-BE49-F238E27FC236}">
                <a16:creationId xmlns:a16="http://schemas.microsoft.com/office/drawing/2014/main" id="{7BE250AB-FE16-6D33-6879-A33947A042AA}"/>
              </a:ext>
            </a:extLst>
          </p:cNvPr>
          <p:cNvPicPr>
            <a:picLocks noChangeAspect="1"/>
          </p:cNvPicPr>
          <p:nvPr/>
        </p:nvPicPr>
        <p:blipFill>
          <a:blip r:embed="rId6"/>
          <a:stretch>
            <a:fillRect/>
          </a:stretch>
        </p:blipFill>
        <p:spPr>
          <a:xfrm>
            <a:off x="6343144" y="5068029"/>
            <a:ext cx="2277745" cy="16534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lein ISD Slide Templates 23-24">
  <a:themeElements>
    <a:clrScheme name="Simple Light">
      <a:dk1>
        <a:srgbClr val="F19F53"/>
      </a:dk1>
      <a:lt1>
        <a:srgbClr val="FFFFFF"/>
      </a:lt1>
      <a:dk2>
        <a:srgbClr val="3E4543"/>
      </a:dk2>
      <a:lt2>
        <a:srgbClr val="1D8296"/>
      </a:lt2>
      <a:accent1>
        <a:srgbClr val="1D8296"/>
      </a:accent1>
      <a:accent2>
        <a:srgbClr val="3E4543"/>
      </a:accent2>
      <a:accent3>
        <a:srgbClr val="F19F53"/>
      </a:accent3>
      <a:accent4>
        <a:srgbClr val="9A3820"/>
      </a:accent4>
      <a:accent5>
        <a:srgbClr val="8DAC14"/>
      </a:accent5>
      <a:accent6>
        <a:srgbClr val="9F1B96"/>
      </a:accent6>
      <a:hlink>
        <a:srgbClr val="1D8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TotalTime>
  <Words>1515</Words>
  <Application>Microsoft Office PowerPoint</Application>
  <PresentationFormat>On-screen Show (4:3)</PresentationFormat>
  <Paragraphs>189</Paragraphs>
  <Slides>23</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Aptos</vt:lpstr>
      <vt:lpstr>Arial</vt:lpstr>
      <vt:lpstr>Calibri</vt:lpstr>
      <vt:lpstr>Montserrat Light</vt:lpstr>
      <vt:lpstr>Montserrat Medium</vt:lpstr>
      <vt:lpstr>Oooh Baby</vt:lpstr>
      <vt:lpstr>Poppins</vt:lpstr>
      <vt:lpstr>Poppins ExtraBold</vt:lpstr>
      <vt:lpstr>Roboto</vt:lpstr>
      <vt:lpstr>Rubik</vt:lpstr>
      <vt:lpstr>ui-sans-serif</vt:lpstr>
      <vt:lpstr>Office Theme</vt:lpstr>
      <vt:lpstr>Klein ISD Slide Templates 23-24</vt:lpstr>
      <vt:lpstr>Cusack’s Quizizz Presentation QR code</vt:lpstr>
      <vt:lpstr>Welcome</vt:lpstr>
      <vt:lpstr>PowerPoint Presentation</vt:lpstr>
      <vt:lpstr>Overview</vt:lpstr>
      <vt:lpstr>Account Setup</vt:lpstr>
      <vt:lpstr>Quizizz URL Link to signon</vt:lpstr>
      <vt:lpstr>Layout of Quizizz</vt:lpstr>
      <vt:lpstr>Demo  a Quizizz</vt:lpstr>
      <vt:lpstr>Create by importing a PDF</vt:lpstr>
      <vt:lpstr>Create using a text file</vt:lpstr>
      <vt:lpstr>Create with an excel spreadsheet </vt:lpstr>
      <vt:lpstr>Create from a web URL  </vt:lpstr>
      <vt:lpstr>Create from a YouTube</vt:lpstr>
      <vt:lpstr>Creating using search</vt:lpstr>
      <vt:lpstr>See Images in a Quizizz</vt:lpstr>
      <vt:lpstr>Reports</vt:lpstr>
      <vt:lpstr>Collections</vt:lpstr>
      <vt:lpstr>Win a $25 gift card</vt:lpstr>
      <vt:lpstr>Conclusion</vt:lpstr>
      <vt:lpstr>PowerPoint Presentation</vt:lpstr>
      <vt:lpstr>PowerPoint Presentation</vt:lpstr>
      <vt:lpstr>Contact Information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Quizizz</dc:title>
  <dc:subject/>
  <dc:creator>JoePhotos</dc:creator>
  <cp:keywords/>
  <dc:description>generated using python-pptx</dc:description>
  <cp:lastModifiedBy>Joe Cusack</cp:lastModifiedBy>
  <cp:revision>54</cp:revision>
  <dcterms:created xsi:type="dcterms:W3CDTF">2013-01-27T09:14:16Z</dcterms:created>
  <dcterms:modified xsi:type="dcterms:W3CDTF">2024-06-07T11:19:30Z</dcterms:modified>
  <cp:category/>
</cp:coreProperties>
</file>